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fntdata" ContentType="application/x-fontdata"/>
  <Default Extension="xml" ContentType="application/xml"/>
  <Default Extension="jpg" ContentType="image/jpeg"/>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authors.xml" ContentType="application/vnd.ms-powerpoi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drawing1.xml" ContentType="application/vnd.ms-office.drawingml.diagramDrawing+xml"/>
  <Override PartName="/ppt/diagrams/colors1.xml" ContentType="application/vnd.openxmlformats-officedocument.drawingml.diagramCol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8" r:id="rId1"/>
    <p:sldMasterId id="2147483696" r:id="rId2"/>
  </p:sldMasterIdLst>
  <p:notesMasterIdLst>
    <p:notesMasterId r:id="rId28"/>
  </p:notesMasterIdLst>
  <p:handoutMasterIdLst>
    <p:handoutMasterId r:id="rId29"/>
  </p:handoutMasterIdLst>
  <p:sldIdLst>
    <p:sldId id="270" r:id="rId3"/>
    <p:sldId id="275" r:id="rId4"/>
    <p:sldId id="2277" r:id="rId5"/>
    <p:sldId id="2309" r:id="rId6"/>
    <p:sldId id="2291" r:id="rId7"/>
    <p:sldId id="2276" r:id="rId8"/>
    <p:sldId id="2314" r:id="rId9"/>
    <p:sldId id="2304" r:id="rId10"/>
    <p:sldId id="2305" r:id="rId11"/>
    <p:sldId id="2308" r:id="rId12"/>
    <p:sldId id="2307" r:id="rId13"/>
    <p:sldId id="2298" r:id="rId14"/>
    <p:sldId id="548" r:id="rId15"/>
    <p:sldId id="2313" r:id="rId16"/>
    <p:sldId id="553" r:id="rId17"/>
    <p:sldId id="2310" r:id="rId18"/>
    <p:sldId id="2301" r:id="rId19"/>
    <p:sldId id="2315" r:id="rId20"/>
    <p:sldId id="2311" r:id="rId21"/>
    <p:sldId id="2312" r:id="rId22"/>
    <p:sldId id="2303" r:id="rId23"/>
    <p:sldId id="2316" r:id="rId24"/>
    <p:sldId id="350" r:id="rId25"/>
    <p:sldId id="349" r:id="rId26"/>
    <p:sldId id="331" r:id="rId27"/>
  </p:sldIdLst>
  <p:sldSz cx="12192000" cy="6858000"/>
  <p:notesSz cx="6858000" cy="9144000"/>
  <p:embeddedFontLst>
    <p:embeddedFont>
      <p:font typeface="Calibri" panose="020F0502020204030204" pitchFamily="34" charset="0"/>
      <p:regular r:id="rId30"/>
      <p:bold r:id="rId31"/>
      <p:italic r:id="rId32"/>
      <p:boldItalic r:id="rId33"/>
    </p:embeddedFont>
    <p:embeddedFont>
      <p:font typeface="Roboto" panose="02000000000000000000" pitchFamily="2" charset="0"/>
      <p:regular r:id="rId34"/>
      <p:bold r:id="rId35"/>
      <p:italic r:id="rId36"/>
      <p:boldItalic r:id="rId37"/>
    </p:embeddedFont>
    <p:embeddedFont>
      <p:font typeface="Value Sans Pro" panose="020B0604020202020204" charset="0"/>
      <p:regular r:id="rId38"/>
      <p:bold r:id="rId39"/>
    </p:embeddedFont>
  </p:embeddedFontLst>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9897F97-B0C3-E795-05B3-AF14D5CB659F}" name="Christina Shaffer" initials="CS" userId="Christina Shaffer" providerId="None"/>
  <p188:author id="{9192C2A6-C1A7-6FD8-5438-648B00459853}" name="Christina Shaffer" initials="CS" userId="S::cshaffer@altfest.com::fa6882d1-f277-44aa-9926-1b9241aafe4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Zeal Doshi" initials="ZD" lastIdx="33" clrIdx="0">
    <p:extLst>
      <p:ext uri="{19B8F6BF-5375-455C-9EA6-DF929625EA0E}">
        <p15:presenceInfo xmlns:p15="http://schemas.microsoft.com/office/powerpoint/2012/main" userId="S::zdoshi@altfest.com::35eb57b9-ffa2-4039-9752-9fdff56ca74b" providerId="AD"/>
      </p:ext>
    </p:extLst>
  </p:cmAuthor>
  <p:cmAuthor id="2" name="Erick Garcia" initials="EG" lastIdx="3" clrIdx="1">
    <p:extLst>
      <p:ext uri="{19B8F6BF-5375-455C-9EA6-DF929625EA0E}">
        <p15:presenceInfo xmlns:p15="http://schemas.microsoft.com/office/powerpoint/2012/main" userId="S::erickgarcia@fpalpha.com::4025813d-a14a-46fd-8a0e-8566a973c58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1E2E1"/>
    <a:srgbClr val="212121"/>
    <a:srgbClr val="0C0E12"/>
    <a:srgbClr val="323335"/>
    <a:srgbClr val="555555"/>
    <a:srgbClr val="E2E2E2"/>
    <a:srgbClr val="3350FF"/>
    <a:srgbClr val="989190"/>
    <a:srgbClr val="365A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58"/>
    <p:restoredTop sz="94677"/>
  </p:normalViewPr>
  <p:slideViewPr>
    <p:cSldViewPr snapToGrid="0">
      <p:cViewPr varScale="1">
        <p:scale>
          <a:sx n="104" d="100"/>
          <a:sy n="104" d="100"/>
        </p:scale>
        <p:origin x="384"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0.fntdata"/><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viewProps" Target="viewProps.xml"/><Relationship Id="rId47" Type="http://schemas.openxmlformats.org/officeDocument/2006/relationships/customXml" Target="../customXml/item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commentAuthors" Target="commentAuthors.xml"/><Relationship Id="rId45" Type="http://schemas.microsoft.com/office/2018/10/relationships/authors" Targe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customXml" Target="../customXml/item1.xml"/><Relationship Id="rId20" Type="http://schemas.openxmlformats.org/officeDocument/2006/relationships/slide" Target="slides/slide18.xml"/><Relationship Id="rId4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FA3EE5-6110-46FD-A5B7-D57AD6D3DFC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DD2927FF-2491-4920-A496-66C30404F89C}">
      <dgm:prSet phldrT="[Text]" custT="1"/>
      <dgm:spPr/>
      <dgm:t>
        <a:bodyPr/>
        <a:lstStyle/>
        <a:p>
          <a:pPr rtl="0"/>
          <a:r>
            <a:rPr lang="en-US" sz="2400" dirty="0">
              <a:latin typeface="Value Sans Pro" panose="020B0604020202020204" charset="0"/>
            </a:rPr>
            <a:t>Opportunities to win over attorneys as COIs</a:t>
          </a:r>
        </a:p>
      </dgm:t>
    </dgm:pt>
    <dgm:pt modelId="{8A7344B3-92AB-4A68-8E0A-18D3A973F1DA}" type="parTrans" cxnId="{9F126F2E-5B92-4331-8ED3-519C5C9D90B5}">
      <dgm:prSet/>
      <dgm:spPr/>
      <dgm:t>
        <a:bodyPr/>
        <a:lstStyle/>
        <a:p>
          <a:endParaRPr lang="en-US">
            <a:latin typeface="Value Sans Pro" panose="020B0604020202020204" charset="0"/>
          </a:endParaRPr>
        </a:p>
      </dgm:t>
    </dgm:pt>
    <dgm:pt modelId="{B8A56006-29FC-4767-9E5E-0B4AFE445303}" type="sibTrans" cxnId="{9F126F2E-5B92-4331-8ED3-519C5C9D90B5}">
      <dgm:prSet/>
      <dgm:spPr/>
      <dgm:t>
        <a:bodyPr/>
        <a:lstStyle/>
        <a:p>
          <a:endParaRPr lang="en-US">
            <a:latin typeface="Value Sans Pro" panose="020B0604020202020204" charset="0"/>
          </a:endParaRPr>
        </a:p>
      </dgm:t>
    </dgm:pt>
    <dgm:pt modelId="{93900960-1EB9-44E8-8FCA-1E80C2A7F5D4}">
      <dgm:prSet phldrT="[Text]" custT="1"/>
      <dgm:spPr/>
      <dgm:t>
        <a:bodyPr/>
        <a:lstStyle/>
        <a:p>
          <a:pPr rtl="0"/>
          <a:r>
            <a:rPr lang="en-US" sz="2400" dirty="0">
              <a:latin typeface="Value Sans Pro" panose="020B0604020202020204" charset="0"/>
            </a:rPr>
            <a:t>4 Common estate planning ideas to get the attorney involved</a:t>
          </a:r>
        </a:p>
      </dgm:t>
    </dgm:pt>
    <dgm:pt modelId="{A8300F5C-7D92-491F-8952-987C15E3D640}" type="parTrans" cxnId="{4FFB1522-8778-4770-B499-68F31F93B1E7}">
      <dgm:prSet/>
      <dgm:spPr/>
      <dgm:t>
        <a:bodyPr/>
        <a:lstStyle/>
        <a:p>
          <a:endParaRPr lang="en-US">
            <a:latin typeface="Value Sans Pro" panose="020B0604020202020204" charset="0"/>
          </a:endParaRPr>
        </a:p>
      </dgm:t>
    </dgm:pt>
    <dgm:pt modelId="{24185A93-8BF5-4D3D-B9CF-716E3F1356FE}" type="sibTrans" cxnId="{4FFB1522-8778-4770-B499-68F31F93B1E7}">
      <dgm:prSet/>
      <dgm:spPr/>
      <dgm:t>
        <a:bodyPr/>
        <a:lstStyle/>
        <a:p>
          <a:endParaRPr lang="en-US">
            <a:latin typeface="Value Sans Pro" panose="020B0604020202020204" charset="0"/>
          </a:endParaRPr>
        </a:p>
      </dgm:t>
    </dgm:pt>
    <dgm:pt modelId="{51AA7907-81AC-49EE-ABC4-5600FD8AD979}">
      <dgm:prSet phldrT="[Text]" custT="1"/>
      <dgm:spPr/>
      <dgm:t>
        <a:bodyPr/>
        <a:lstStyle/>
        <a:p>
          <a:pPr rtl="0"/>
          <a:r>
            <a:rPr lang="en-US" sz="2400" dirty="0">
              <a:latin typeface="Value Sans Pro" panose="020B0604020202020204" charset="0"/>
            </a:rPr>
            <a:t>Putting the ideas into practice with technology</a:t>
          </a:r>
        </a:p>
      </dgm:t>
    </dgm:pt>
    <dgm:pt modelId="{F371A440-8EFC-4DED-863B-C02B1A967062}" type="parTrans" cxnId="{30CFFA7A-EECB-4CB2-849E-E9FFC1B704EF}">
      <dgm:prSet/>
      <dgm:spPr/>
      <dgm:t>
        <a:bodyPr/>
        <a:lstStyle/>
        <a:p>
          <a:endParaRPr lang="en-US">
            <a:latin typeface="Value Sans Pro" panose="020B0604020202020204" charset="0"/>
          </a:endParaRPr>
        </a:p>
      </dgm:t>
    </dgm:pt>
    <dgm:pt modelId="{7EDD37D4-1EAB-430D-A980-4E8D193D6F63}" type="sibTrans" cxnId="{30CFFA7A-EECB-4CB2-849E-E9FFC1B704EF}">
      <dgm:prSet/>
      <dgm:spPr/>
      <dgm:t>
        <a:bodyPr/>
        <a:lstStyle/>
        <a:p>
          <a:endParaRPr lang="en-US">
            <a:latin typeface="Value Sans Pro" panose="020B0604020202020204" charset="0"/>
          </a:endParaRPr>
        </a:p>
      </dgm:t>
    </dgm:pt>
    <dgm:pt modelId="{4733132E-1AC9-4FE5-9C6C-B3B550661257}">
      <dgm:prSet phldrT="[Text]" custT="1"/>
      <dgm:spPr/>
      <dgm:t>
        <a:bodyPr/>
        <a:lstStyle/>
        <a:p>
          <a:r>
            <a:rPr lang="en-US" sz="2400" dirty="0">
              <a:latin typeface="Value Sans Pro" panose="020B0604020202020204" charset="0"/>
            </a:rPr>
            <a:t>Wrap up with Q&amp;A</a:t>
          </a:r>
        </a:p>
      </dgm:t>
    </dgm:pt>
    <dgm:pt modelId="{AB24531B-1BF2-4A75-A82A-2416E505C478}" type="parTrans" cxnId="{9064201E-476A-4BBF-9AA7-EC7C169746FE}">
      <dgm:prSet/>
      <dgm:spPr/>
      <dgm:t>
        <a:bodyPr/>
        <a:lstStyle/>
        <a:p>
          <a:endParaRPr lang="en-US">
            <a:latin typeface="Value Sans Pro" panose="020B0604020202020204" charset="0"/>
          </a:endParaRPr>
        </a:p>
      </dgm:t>
    </dgm:pt>
    <dgm:pt modelId="{C6434AFE-C745-4783-87D7-E3C61ED1850F}" type="sibTrans" cxnId="{9064201E-476A-4BBF-9AA7-EC7C169746FE}">
      <dgm:prSet/>
      <dgm:spPr/>
      <dgm:t>
        <a:bodyPr/>
        <a:lstStyle/>
        <a:p>
          <a:endParaRPr lang="en-US">
            <a:latin typeface="Value Sans Pro" panose="020B0604020202020204" charset="0"/>
          </a:endParaRPr>
        </a:p>
      </dgm:t>
    </dgm:pt>
    <dgm:pt modelId="{F05C5B37-0231-4175-83FA-B6B23DDE5EBC}" type="pres">
      <dgm:prSet presAssocID="{CBFA3EE5-6110-46FD-A5B7-D57AD6D3DFC3}" presName="Name0" presStyleCnt="0">
        <dgm:presLayoutVars>
          <dgm:chMax val="7"/>
          <dgm:chPref val="7"/>
          <dgm:dir/>
        </dgm:presLayoutVars>
      </dgm:prSet>
      <dgm:spPr/>
    </dgm:pt>
    <dgm:pt modelId="{7CC37C60-F818-4384-BFA7-5C0EBCB82F9E}" type="pres">
      <dgm:prSet presAssocID="{CBFA3EE5-6110-46FD-A5B7-D57AD6D3DFC3}" presName="Name1" presStyleCnt="0"/>
      <dgm:spPr/>
    </dgm:pt>
    <dgm:pt modelId="{302E7F19-CB0B-41F5-81CC-3B5A09DD1581}" type="pres">
      <dgm:prSet presAssocID="{CBFA3EE5-6110-46FD-A5B7-D57AD6D3DFC3}" presName="cycle" presStyleCnt="0"/>
      <dgm:spPr/>
    </dgm:pt>
    <dgm:pt modelId="{4814FA9F-4588-4694-A426-5A61975FA6CC}" type="pres">
      <dgm:prSet presAssocID="{CBFA3EE5-6110-46FD-A5B7-D57AD6D3DFC3}" presName="srcNode" presStyleLbl="node1" presStyleIdx="0" presStyleCnt="4"/>
      <dgm:spPr/>
    </dgm:pt>
    <dgm:pt modelId="{57FD2401-CF79-42F5-9E35-F70BC5DC787D}" type="pres">
      <dgm:prSet presAssocID="{CBFA3EE5-6110-46FD-A5B7-D57AD6D3DFC3}" presName="conn" presStyleLbl="parChTrans1D2" presStyleIdx="0" presStyleCnt="1"/>
      <dgm:spPr/>
    </dgm:pt>
    <dgm:pt modelId="{6E4CA923-7EF7-47BD-8BA9-4570F811A9E5}" type="pres">
      <dgm:prSet presAssocID="{CBFA3EE5-6110-46FD-A5B7-D57AD6D3DFC3}" presName="extraNode" presStyleLbl="node1" presStyleIdx="0" presStyleCnt="4"/>
      <dgm:spPr/>
    </dgm:pt>
    <dgm:pt modelId="{E9264B26-0448-46AE-B54C-265FA4560088}" type="pres">
      <dgm:prSet presAssocID="{CBFA3EE5-6110-46FD-A5B7-D57AD6D3DFC3}" presName="dstNode" presStyleLbl="node1" presStyleIdx="0" presStyleCnt="4"/>
      <dgm:spPr/>
    </dgm:pt>
    <dgm:pt modelId="{A65E0A28-5B0B-4D59-AF76-F09C7D24E9A9}" type="pres">
      <dgm:prSet presAssocID="{DD2927FF-2491-4920-A496-66C30404F89C}" presName="text_1" presStyleLbl="node1" presStyleIdx="0" presStyleCnt="4">
        <dgm:presLayoutVars>
          <dgm:bulletEnabled val="1"/>
        </dgm:presLayoutVars>
      </dgm:prSet>
      <dgm:spPr/>
    </dgm:pt>
    <dgm:pt modelId="{B02105E8-EE04-4FE0-B954-6B5A1E908E7E}" type="pres">
      <dgm:prSet presAssocID="{DD2927FF-2491-4920-A496-66C30404F89C}" presName="accent_1" presStyleCnt="0"/>
      <dgm:spPr/>
    </dgm:pt>
    <dgm:pt modelId="{BE04ADD7-6466-46BB-9158-6F7CDDFD15D5}" type="pres">
      <dgm:prSet presAssocID="{DD2927FF-2491-4920-A496-66C30404F89C}" presName="accentRepeatNode" presStyleLbl="solidFgAcc1" presStyleIdx="0" presStyleCnt="4"/>
      <dgm:spPr/>
    </dgm:pt>
    <dgm:pt modelId="{C716F61C-E248-49AB-8EE9-2486A5C4168A}" type="pres">
      <dgm:prSet presAssocID="{93900960-1EB9-44E8-8FCA-1E80C2A7F5D4}" presName="text_2" presStyleLbl="node1" presStyleIdx="1" presStyleCnt="4">
        <dgm:presLayoutVars>
          <dgm:bulletEnabled val="1"/>
        </dgm:presLayoutVars>
      </dgm:prSet>
      <dgm:spPr/>
    </dgm:pt>
    <dgm:pt modelId="{B50672A3-D277-4F7B-9784-E5F60917DEDC}" type="pres">
      <dgm:prSet presAssocID="{93900960-1EB9-44E8-8FCA-1E80C2A7F5D4}" presName="accent_2" presStyleCnt="0"/>
      <dgm:spPr/>
    </dgm:pt>
    <dgm:pt modelId="{E8704CBE-44EE-4483-BB55-1521DCACBB93}" type="pres">
      <dgm:prSet presAssocID="{93900960-1EB9-44E8-8FCA-1E80C2A7F5D4}" presName="accentRepeatNode" presStyleLbl="solidFgAcc1" presStyleIdx="1" presStyleCnt="4"/>
      <dgm:spPr/>
    </dgm:pt>
    <dgm:pt modelId="{1ADB9AF8-5350-46E8-A115-3050ECF87ADE}" type="pres">
      <dgm:prSet presAssocID="{51AA7907-81AC-49EE-ABC4-5600FD8AD979}" presName="text_3" presStyleLbl="node1" presStyleIdx="2" presStyleCnt="4">
        <dgm:presLayoutVars>
          <dgm:bulletEnabled val="1"/>
        </dgm:presLayoutVars>
      </dgm:prSet>
      <dgm:spPr/>
    </dgm:pt>
    <dgm:pt modelId="{99C3EA65-EF9F-4694-87C6-FA00F81B6854}" type="pres">
      <dgm:prSet presAssocID="{51AA7907-81AC-49EE-ABC4-5600FD8AD979}" presName="accent_3" presStyleCnt="0"/>
      <dgm:spPr/>
    </dgm:pt>
    <dgm:pt modelId="{24E595F9-7FCD-4C6E-994A-896DBD3DE5E7}" type="pres">
      <dgm:prSet presAssocID="{51AA7907-81AC-49EE-ABC4-5600FD8AD979}" presName="accentRepeatNode" presStyleLbl="solidFgAcc1" presStyleIdx="2" presStyleCnt="4"/>
      <dgm:spPr/>
    </dgm:pt>
    <dgm:pt modelId="{46F22FB9-2876-4B71-892F-FFD779065AD9}" type="pres">
      <dgm:prSet presAssocID="{4733132E-1AC9-4FE5-9C6C-B3B550661257}" presName="text_4" presStyleLbl="node1" presStyleIdx="3" presStyleCnt="4">
        <dgm:presLayoutVars>
          <dgm:bulletEnabled val="1"/>
        </dgm:presLayoutVars>
      </dgm:prSet>
      <dgm:spPr/>
    </dgm:pt>
    <dgm:pt modelId="{484B5F63-A9B9-4A04-9F66-E8019DBF5EB0}" type="pres">
      <dgm:prSet presAssocID="{4733132E-1AC9-4FE5-9C6C-B3B550661257}" presName="accent_4" presStyleCnt="0"/>
      <dgm:spPr/>
    </dgm:pt>
    <dgm:pt modelId="{EF03983D-D197-4F6C-A5F4-A50F6CCC6A8B}" type="pres">
      <dgm:prSet presAssocID="{4733132E-1AC9-4FE5-9C6C-B3B550661257}" presName="accentRepeatNode" presStyleLbl="solidFgAcc1" presStyleIdx="3" presStyleCnt="4"/>
      <dgm:spPr/>
    </dgm:pt>
  </dgm:ptLst>
  <dgm:cxnLst>
    <dgm:cxn modelId="{9A0EDF19-012D-4AE4-9C84-8378D697C8D5}" type="presOf" srcId="{4733132E-1AC9-4FE5-9C6C-B3B550661257}" destId="{46F22FB9-2876-4B71-892F-FFD779065AD9}" srcOrd="0" destOrd="0" presId="urn:microsoft.com/office/officeart/2008/layout/VerticalCurvedList"/>
    <dgm:cxn modelId="{9064201E-476A-4BBF-9AA7-EC7C169746FE}" srcId="{CBFA3EE5-6110-46FD-A5B7-D57AD6D3DFC3}" destId="{4733132E-1AC9-4FE5-9C6C-B3B550661257}" srcOrd="3" destOrd="0" parTransId="{AB24531B-1BF2-4A75-A82A-2416E505C478}" sibTransId="{C6434AFE-C745-4783-87D7-E3C61ED1850F}"/>
    <dgm:cxn modelId="{4FFB1522-8778-4770-B499-68F31F93B1E7}" srcId="{CBFA3EE5-6110-46FD-A5B7-D57AD6D3DFC3}" destId="{93900960-1EB9-44E8-8FCA-1E80C2A7F5D4}" srcOrd="1" destOrd="0" parTransId="{A8300F5C-7D92-491F-8952-987C15E3D640}" sibTransId="{24185A93-8BF5-4D3D-B9CF-716E3F1356FE}"/>
    <dgm:cxn modelId="{9F126F2E-5B92-4331-8ED3-519C5C9D90B5}" srcId="{CBFA3EE5-6110-46FD-A5B7-D57AD6D3DFC3}" destId="{DD2927FF-2491-4920-A496-66C30404F89C}" srcOrd="0" destOrd="0" parTransId="{8A7344B3-92AB-4A68-8E0A-18D3A973F1DA}" sibTransId="{B8A56006-29FC-4767-9E5E-0B4AFE445303}"/>
    <dgm:cxn modelId="{6C12C049-6A6E-40E7-BE70-DFEE2D4A8739}" type="presOf" srcId="{CBFA3EE5-6110-46FD-A5B7-D57AD6D3DFC3}" destId="{F05C5B37-0231-4175-83FA-B6B23DDE5EBC}" srcOrd="0" destOrd="0" presId="urn:microsoft.com/office/officeart/2008/layout/VerticalCurvedList"/>
    <dgm:cxn modelId="{30CFFA7A-EECB-4CB2-849E-E9FFC1B704EF}" srcId="{CBFA3EE5-6110-46FD-A5B7-D57AD6D3DFC3}" destId="{51AA7907-81AC-49EE-ABC4-5600FD8AD979}" srcOrd="2" destOrd="0" parTransId="{F371A440-8EFC-4DED-863B-C02B1A967062}" sibTransId="{7EDD37D4-1EAB-430D-A980-4E8D193D6F63}"/>
    <dgm:cxn modelId="{4A5E2D7F-7C01-4C7C-9783-D3C20CE0FD07}" type="presOf" srcId="{DD2927FF-2491-4920-A496-66C30404F89C}" destId="{A65E0A28-5B0B-4D59-AF76-F09C7D24E9A9}" srcOrd="0" destOrd="0" presId="urn:microsoft.com/office/officeart/2008/layout/VerticalCurvedList"/>
    <dgm:cxn modelId="{F4D28CC1-468F-4CBE-890F-75899BA0352C}" type="presOf" srcId="{93900960-1EB9-44E8-8FCA-1E80C2A7F5D4}" destId="{C716F61C-E248-49AB-8EE9-2486A5C4168A}" srcOrd="0" destOrd="0" presId="urn:microsoft.com/office/officeart/2008/layout/VerticalCurvedList"/>
    <dgm:cxn modelId="{0D5BEAD0-BEF9-4A85-A299-9E501F031222}" type="presOf" srcId="{B8A56006-29FC-4767-9E5E-0B4AFE445303}" destId="{57FD2401-CF79-42F5-9E35-F70BC5DC787D}" srcOrd="0" destOrd="0" presId="urn:microsoft.com/office/officeart/2008/layout/VerticalCurvedList"/>
    <dgm:cxn modelId="{66959ED1-DF3A-4737-A499-50314B15BA88}" type="presOf" srcId="{51AA7907-81AC-49EE-ABC4-5600FD8AD979}" destId="{1ADB9AF8-5350-46E8-A115-3050ECF87ADE}" srcOrd="0" destOrd="0" presId="urn:microsoft.com/office/officeart/2008/layout/VerticalCurvedList"/>
    <dgm:cxn modelId="{8ED4B81B-4F7C-434D-8108-DC1F4D468033}" type="presParOf" srcId="{F05C5B37-0231-4175-83FA-B6B23DDE5EBC}" destId="{7CC37C60-F818-4384-BFA7-5C0EBCB82F9E}" srcOrd="0" destOrd="0" presId="urn:microsoft.com/office/officeart/2008/layout/VerticalCurvedList"/>
    <dgm:cxn modelId="{D6E8D539-D6F8-4A7C-BB40-06360B578FB0}" type="presParOf" srcId="{7CC37C60-F818-4384-BFA7-5C0EBCB82F9E}" destId="{302E7F19-CB0B-41F5-81CC-3B5A09DD1581}" srcOrd="0" destOrd="0" presId="urn:microsoft.com/office/officeart/2008/layout/VerticalCurvedList"/>
    <dgm:cxn modelId="{E40DD86C-8EC6-4C84-9F52-5D0B854ADBCE}" type="presParOf" srcId="{302E7F19-CB0B-41F5-81CC-3B5A09DD1581}" destId="{4814FA9F-4588-4694-A426-5A61975FA6CC}" srcOrd="0" destOrd="0" presId="urn:microsoft.com/office/officeart/2008/layout/VerticalCurvedList"/>
    <dgm:cxn modelId="{648CA481-09A8-4FF6-BCDE-B48856846381}" type="presParOf" srcId="{302E7F19-CB0B-41F5-81CC-3B5A09DD1581}" destId="{57FD2401-CF79-42F5-9E35-F70BC5DC787D}" srcOrd="1" destOrd="0" presId="urn:microsoft.com/office/officeart/2008/layout/VerticalCurvedList"/>
    <dgm:cxn modelId="{CAD44950-C2DB-4B21-B246-A0949BEBF2EA}" type="presParOf" srcId="{302E7F19-CB0B-41F5-81CC-3B5A09DD1581}" destId="{6E4CA923-7EF7-47BD-8BA9-4570F811A9E5}" srcOrd="2" destOrd="0" presId="urn:microsoft.com/office/officeart/2008/layout/VerticalCurvedList"/>
    <dgm:cxn modelId="{10EB50E4-E8EE-444E-96DE-9BD47DFBB855}" type="presParOf" srcId="{302E7F19-CB0B-41F5-81CC-3B5A09DD1581}" destId="{E9264B26-0448-46AE-B54C-265FA4560088}" srcOrd="3" destOrd="0" presId="urn:microsoft.com/office/officeart/2008/layout/VerticalCurvedList"/>
    <dgm:cxn modelId="{1460A304-24DE-445A-813B-454F9AF5CFDC}" type="presParOf" srcId="{7CC37C60-F818-4384-BFA7-5C0EBCB82F9E}" destId="{A65E0A28-5B0B-4D59-AF76-F09C7D24E9A9}" srcOrd="1" destOrd="0" presId="urn:microsoft.com/office/officeart/2008/layout/VerticalCurvedList"/>
    <dgm:cxn modelId="{A7971DAA-E653-4157-B33C-A7596F7E6387}" type="presParOf" srcId="{7CC37C60-F818-4384-BFA7-5C0EBCB82F9E}" destId="{B02105E8-EE04-4FE0-B954-6B5A1E908E7E}" srcOrd="2" destOrd="0" presId="urn:microsoft.com/office/officeart/2008/layout/VerticalCurvedList"/>
    <dgm:cxn modelId="{816A4ABD-C908-4E8A-B455-1EADBF9F3526}" type="presParOf" srcId="{B02105E8-EE04-4FE0-B954-6B5A1E908E7E}" destId="{BE04ADD7-6466-46BB-9158-6F7CDDFD15D5}" srcOrd="0" destOrd="0" presId="urn:microsoft.com/office/officeart/2008/layout/VerticalCurvedList"/>
    <dgm:cxn modelId="{251AF797-4B70-4E3A-8340-26C0C38ACB78}" type="presParOf" srcId="{7CC37C60-F818-4384-BFA7-5C0EBCB82F9E}" destId="{C716F61C-E248-49AB-8EE9-2486A5C4168A}" srcOrd="3" destOrd="0" presId="urn:microsoft.com/office/officeart/2008/layout/VerticalCurvedList"/>
    <dgm:cxn modelId="{DB684F53-E4DB-4862-BC8D-AE387D7B7869}" type="presParOf" srcId="{7CC37C60-F818-4384-BFA7-5C0EBCB82F9E}" destId="{B50672A3-D277-4F7B-9784-E5F60917DEDC}" srcOrd="4" destOrd="0" presId="urn:microsoft.com/office/officeart/2008/layout/VerticalCurvedList"/>
    <dgm:cxn modelId="{9F50900D-1974-4FAD-8484-AF8E47D8B4AA}" type="presParOf" srcId="{B50672A3-D277-4F7B-9784-E5F60917DEDC}" destId="{E8704CBE-44EE-4483-BB55-1521DCACBB93}" srcOrd="0" destOrd="0" presId="urn:microsoft.com/office/officeart/2008/layout/VerticalCurvedList"/>
    <dgm:cxn modelId="{4320A1E1-31D4-4060-BA54-292026A09B7C}" type="presParOf" srcId="{7CC37C60-F818-4384-BFA7-5C0EBCB82F9E}" destId="{1ADB9AF8-5350-46E8-A115-3050ECF87ADE}" srcOrd="5" destOrd="0" presId="urn:microsoft.com/office/officeart/2008/layout/VerticalCurvedList"/>
    <dgm:cxn modelId="{62D06243-6BCB-4E1B-AB53-D415EF58B427}" type="presParOf" srcId="{7CC37C60-F818-4384-BFA7-5C0EBCB82F9E}" destId="{99C3EA65-EF9F-4694-87C6-FA00F81B6854}" srcOrd="6" destOrd="0" presId="urn:microsoft.com/office/officeart/2008/layout/VerticalCurvedList"/>
    <dgm:cxn modelId="{4E21E024-A1EC-4DA4-AD81-67F0C93BCE38}" type="presParOf" srcId="{99C3EA65-EF9F-4694-87C6-FA00F81B6854}" destId="{24E595F9-7FCD-4C6E-994A-896DBD3DE5E7}" srcOrd="0" destOrd="0" presId="urn:microsoft.com/office/officeart/2008/layout/VerticalCurvedList"/>
    <dgm:cxn modelId="{2CCF3456-3FEA-4148-BC81-69811C2AB9DE}" type="presParOf" srcId="{7CC37C60-F818-4384-BFA7-5C0EBCB82F9E}" destId="{46F22FB9-2876-4B71-892F-FFD779065AD9}" srcOrd="7" destOrd="0" presId="urn:microsoft.com/office/officeart/2008/layout/VerticalCurvedList"/>
    <dgm:cxn modelId="{BF8A53C3-BA58-4D43-91D1-0F20A653CA73}" type="presParOf" srcId="{7CC37C60-F818-4384-BFA7-5C0EBCB82F9E}" destId="{484B5F63-A9B9-4A04-9F66-E8019DBF5EB0}" srcOrd="8" destOrd="0" presId="urn:microsoft.com/office/officeart/2008/layout/VerticalCurvedList"/>
    <dgm:cxn modelId="{A9E0D606-8F54-49EE-A328-61A5CC89C8CD}" type="presParOf" srcId="{484B5F63-A9B9-4A04-9F66-E8019DBF5EB0}" destId="{EF03983D-D197-4F6C-A5F4-A50F6CCC6A8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FD2401-CF79-42F5-9E35-F70BC5DC787D}">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65E0A28-5B0B-4D59-AF76-F09C7D24E9A9}">
      <dsp:nvSpPr>
        <dsp:cNvPr id="0" name=""/>
        <dsp:cNvSpPr/>
      </dsp:nvSpPr>
      <dsp:spPr>
        <a:xfrm>
          <a:off x="610504" y="416587"/>
          <a:ext cx="7440913" cy="83360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60960" rIns="60960" bIns="60960" numCol="1" spcCol="1270" anchor="ctr" anchorCtr="0">
          <a:noAutofit/>
        </a:bodyPr>
        <a:lstStyle/>
        <a:p>
          <a:pPr marL="0" lvl="0" indent="0" algn="l" defTabSz="1066800" rtl="0">
            <a:lnSpc>
              <a:spcPct val="90000"/>
            </a:lnSpc>
            <a:spcBef>
              <a:spcPct val="0"/>
            </a:spcBef>
            <a:spcAft>
              <a:spcPct val="35000"/>
            </a:spcAft>
            <a:buNone/>
          </a:pPr>
          <a:r>
            <a:rPr lang="en-US" sz="2400" kern="1200" dirty="0">
              <a:latin typeface="Value Sans Pro" panose="020B0604020202020204" charset="0"/>
            </a:rPr>
            <a:t>Opportunities to win over attorneys as COIs</a:t>
          </a:r>
        </a:p>
      </dsp:txBody>
      <dsp:txXfrm>
        <a:off x="610504" y="416587"/>
        <a:ext cx="7440913" cy="833607"/>
      </dsp:txXfrm>
    </dsp:sp>
    <dsp:sp modelId="{BE04ADD7-6466-46BB-9158-6F7CDDFD15D5}">
      <dsp:nvSpPr>
        <dsp:cNvPr id="0" name=""/>
        <dsp:cNvSpPr/>
      </dsp:nvSpPr>
      <dsp:spPr>
        <a:xfrm>
          <a:off x="89500" y="312386"/>
          <a:ext cx="1042009" cy="104200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716F61C-E248-49AB-8EE9-2486A5C4168A}">
      <dsp:nvSpPr>
        <dsp:cNvPr id="0" name=""/>
        <dsp:cNvSpPr/>
      </dsp:nvSpPr>
      <dsp:spPr>
        <a:xfrm>
          <a:off x="1088431" y="1667215"/>
          <a:ext cx="6962986" cy="83360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60960" rIns="60960" bIns="60960" numCol="1" spcCol="1270" anchor="ctr" anchorCtr="0">
          <a:noAutofit/>
        </a:bodyPr>
        <a:lstStyle/>
        <a:p>
          <a:pPr marL="0" lvl="0" indent="0" algn="l" defTabSz="1066800" rtl="0">
            <a:lnSpc>
              <a:spcPct val="90000"/>
            </a:lnSpc>
            <a:spcBef>
              <a:spcPct val="0"/>
            </a:spcBef>
            <a:spcAft>
              <a:spcPct val="35000"/>
            </a:spcAft>
            <a:buNone/>
          </a:pPr>
          <a:r>
            <a:rPr lang="en-US" sz="2400" kern="1200" dirty="0">
              <a:latin typeface="Value Sans Pro" panose="020B0604020202020204" charset="0"/>
            </a:rPr>
            <a:t>4 Common estate planning ideas to get the attorney involved</a:t>
          </a:r>
        </a:p>
      </dsp:txBody>
      <dsp:txXfrm>
        <a:off x="1088431" y="1667215"/>
        <a:ext cx="6962986" cy="833607"/>
      </dsp:txXfrm>
    </dsp:sp>
    <dsp:sp modelId="{E8704CBE-44EE-4483-BB55-1521DCACBB93}">
      <dsp:nvSpPr>
        <dsp:cNvPr id="0" name=""/>
        <dsp:cNvSpPr/>
      </dsp:nvSpPr>
      <dsp:spPr>
        <a:xfrm>
          <a:off x="567426" y="1563014"/>
          <a:ext cx="1042009" cy="104200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DB9AF8-5350-46E8-A115-3050ECF87ADE}">
      <dsp:nvSpPr>
        <dsp:cNvPr id="0" name=""/>
        <dsp:cNvSpPr/>
      </dsp:nvSpPr>
      <dsp:spPr>
        <a:xfrm>
          <a:off x="1088431" y="2917843"/>
          <a:ext cx="6962986" cy="83360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60960" rIns="60960" bIns="60960" numCol="1" spcCol="1270" anchor="ctr" anchorCtr="0">
          <a:noAutofit/>
        </a:bodyPr>
        <a:lstStyle/>
        <a:p>
          <a:pPr marL="0" lvl="0" indent="0" algn="l" defTabSz="1066800" rtl="0">
            <a:lnSpc>
              <a:spcPct val="90000"/>
            </a:lnSpc>
            <a:spcBef>
              <a:spcPct val="0"/>
            </a:spcBef>
            <a:spcAft>
              <a:spcPct val="35000"/>
            </a:spcAft>
            <a:buNone/>
          </a:pPr>
          <a:r>
            <a:rPr lang="en-US" sz="2400" kern="1200" dirty="0">
              <a:latin typeface="Value Sans Pro" panose="020B0604020202020204" charset="0"/>
            </a:rPr>
            <a:t>Putting the ideas into practice with technology</a:t>
          </a:r>
        </a:p>
      </dsp:txBody>
      <dsp:txXfrm>
        <a:off x="1088431" y="2917843"/>
        <a:ext cx="6962986" cy="833607"/>
      </dsp:txXfrm>
    </dsp:sp>
    <dsp:sp modelId="{24E595F9-7FCD-4C6E-994A-896DBD3DE5E7}">
      <dsp:nvSpPr>
        <dsp:cNvPr id="0" name=""/>
        <dsp:cNvSpPr/>
      </dsp:nvSpPr>
      <dsp:spPr>
        <a:xfrm>
          <a:off x="567426" y="2813642"/>
          <a:ext cx="1042009" cy="104200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F22FB9-2876-4B71-892F-FFD779065AD9}">
      <dsp:nvSpPr>
        <dsp:cNvPr id="0" name=""/>
        <dsp:cNvSpPr/>
      </dsp:nvSpPr>
      <dsp:spPr>
        <a:xfrm>
          <a:off x="610504" y="4168472"/>
          <a:ext cx="7440913" cy="83360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Value Sans Pro" panose="020B0604020202020204" charset="0"/>
            </a:rPr>
            <a:t>Wrap up with Q&amp;A</a:t>
          </a:r>
        </a:p>
      </dsp:txBody>
      <dsp:txXfrm>
        <a:off x="610504" y="4168472"/>
        <a:ext cx="7440913" cy="833607"/>
      </dsp:txXfrm>
    </dsp:sp>
    <dsp:sp modelId="{EF03983D-D197-4F6C-A5F4-A50F6CCC6A8B}">
      <dsp:nvSpPr>
        <dsp:cNvPr id="0" name=""/>
        <dsp:cNvSpPr/>
      </dsp:nvSpPr>
      <dsp:spPr>
        <a:xfrm>
          <a:off x="89500" y="4064271"/>
          <a:ext cx="1042009" cy="104200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33FE8D-8C3A-324C-AC95-D801A63951C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MX">
              <a:latin typeface="Value Sans Pro" panose="020B0503050101040103" pitchFamily="34" charset="0"/>
            </a:endParaRPr>
          </a:p>
        </p:txBody>
      </p:sp>
      <p:sp>
        <p:nvSpPr>
          <p:cNvPr id="4" name="Footer Placeholder 3">
            <a:extLst>
              <a:ext uri="{FF2B5EF4-FFF2-40B4-BE49-F238E27FC236}">
                <a16:creationId xmlns:a16="http://schemas.microsoft.com/office/drawing/2014/main" id="{80BD7AA9-A31F-4449-A8F7-6AC45E35444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MX">
              <a:latin typeface="Value Sans Pro" panose="020B0503050101040103" pitchFamily="34" charset="0"/>
            </a:endParaRPr>
          </a:p>
        </p:txBody>
      </p:sp>
      <p:sp>
        <p:nvSpPr>
          <p:cNvPr id="5" name="Slide Number Placeholder 4">
            <a:extLst>
              <a:ext uri="{FF2B5EF4-FFF2-40B4-BE49-F238E27FC236}">
                <a16:creationId xmlns:a16="http://schemas.microsoft.com/office/drawing/2014/main" id="{3875A595-9A35-714A-B48F-271394CD214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0907255-30A0-B042-B040-79A8487DDEB1}" type="slidenum">
              <a:rPr lang="en-MX" smtClean="0">
                <a:latin typeface="Value Sans Pro" panose="020B0503050101040103" pitchFamily="34" charset="0"/>
              </a:rPr>
              <a:t>‹#›</a:t>
            </a:fld>
            <a:endParaRPr lang="en-MX">
              <a:latin typeface="Value Sans Pro" panose="020B0503050101040103" pitchFamily="34" charset="0"/>
            </a:endParaRPr>
          </a:p>
        </p:txBody>
      </p:sp>
    </p:spTree>
    <p:extLst>
      <p:ext uri="{BB962C8B-B14F-4D97-AF65-F5344CB8AC3E}">
        <p14:creationId xmlns:p14="http://schemas.microsoft.com/office/powerpoint/2010/main" val="40455649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Value Sans Pro" panose="020B0503050101040103" pitchFamily="34" charset="0"/>
              </a:defRPr>
            </a:lvl1pPr>
          </a:lstStyle>
          <a:p>
            <a:endParaRPr lang="en-MX">
              <a:latin typeface="Value Sans Pro" panose="020B0503050101040103" pitchFamily="34" charset="0"/>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Value Sans Pro" panose="020B0503050101040103" pitchFamily="34" charset="0"/>
              </a:defRPr>
            </a:lvl1pPr>
          </a:lstStyle>
          <a:p>
            <a:fld id="{C95CD34E-811B-1C44-9BE7-63FDA191061B}" type="datetimeFigureOut">
              <a:rPr lang="en-MX" smtClean="0"/>
              <a:pPr/>
              <a:t>11/09/2022</a:t>
            </a:fld>
            <a:endParaRPr lang="en-MX">
              <a:latin typeface="Value Sans Pro" panose="020B0503050101040103" pitchFamily="34" charset="0"/>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MX"/>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Value Sans Pro" panose="020B0503050101040103" pitchFamily="34" charset="0"/>
              </a:defRPr>
            </a:lvl1pPr>
          </a:lstStyle>
          <a:p>
            <a:endParaRPr lang="en-MX">
              <a:latin typeface="Value Sans Pro" panose="020B0503050101040103" pitchFamily="34" charset="0"/>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Value Sans Pro" panose="020B0503050101040103" pitchFamily="34" charset="0"/>
              </a:defRPr>
            </a:lvl1pPr>
          </a:lstStyle>
          <a:p>
            <a:fld id="{F1F6C892-CAFC-6445-9C3D-4F8B4CABB7D8}" type="slidenum">
              <a:rPr lang="en-MX" smtClean="0"/>
              <a:pPr/>
              <a:t>‹#›</a:t>
            </a:fld>
            <a:endParaRPr lang="en-MX">
              <a:latin typeface="Value Sans Pro" panose="020B0503050101040103" pitchFamily="34" charset="0"/>
            </a:endParaRPr>
          </a:p>
        </p:txBody>
      </p:sp>
    </p:spTree>
    <p:extLst>
      <p:ext uri="{BB962C8B-B14F-4D97-AF65-F5344CB8AC3E}">
        <p14:creationId xmlns:p14="http://schemas.microsoft.com/office/powerpoint/2010/main" val="1177901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Value Sans Pro" panose="020B0503050101040103" pitchFamily="34" charset="0"/>
        <a:ea typeface="+mn-ea"/>
        <a:cs typeface="+mn-cs"/>
      </a:defRPr>
    </a:lvl1pPr>
    <a:lvl2pPr marL="457200" algn="l" defTabSz="914400" rtl="0" eaLnBrk="1" latinLnBrk="0" hangingPunct="1">
      <a:defRPr sz="1200" kern="1200">
        <a:solidFill>
          <a:schemeClr val="tx1"/>
        </a:solidFill>
        <a:latin typeface="Value Sans Pro" panose="020B0503050101040103" pitchFamily="34" charset="0"/>
        <a:ea typeface="+mn-ea"/>
        <a:cs typeface="+mn-cs"/>
      </a:defRPr>
    </a:lvl2pPr>
    <a:lvl3pPr marL="914400" algn="l" defTabSz="914400" rtl="0" eaLnBrk="1" latinLnBrk="0" hangingPunct="1">
      <a:defRPr sz="1200" kern="1200">
        <a:solidFill>
          <a:schemeClr val="tx1"/>
        </a:solidFill>
        <a:latin typeface="Value Sans Pro" panose="020B0503050101040103" pitchFamily="34" charset="0"/>
        <a:ea typeface="+mn-ea"/>
        <a:cs typeface="+mn-cs"/>
      </a:defRPr>
    </a:lvl3pPr>
    <a:lvl4pPr marL="1371600" algn="l" defTabSz="914400" rtl="0" eaLnBrk="1" latinLnBrk="0" hangingPunct="1">
      <a:defRPr sz="1200" kern="1200">
        <a:solidFill>
          <a:schemeClr val="tx1"/>
        </a:solidFill>
        <a:latin typeface="Value Sans Pro" panose="020B0503050101040103" pitchFamily="34" charset="0"/>
        <a:ea typeface="+mn-ea"/>
        <a:cs typeface="+mn-cs"/>
      </a:defRPr>
    </a:lvl4pPr>
    <a:lvl5pPr marL="1828800" algn="l" defTabSz="914400" rtl="0" eaLnBrk="1" latinLnBrk="0" hangingPunct="1">
      <a:defRPr sz="1200" kern="1200">
        <a:solidFill>
          <a:schemeClr val="tx1"/>
        </a:solidFill>
        <a:latin typeface="Value Sans Pro" panose="020B05030501010401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Value Sans Pro"/>
              </a:rPr>
              <a:t>Hours and hours or time. Reading documents, Not everyone went to law school.</a:t>
            </a:r>
          </a:p>
          <a:p>
            <a:endParaRPr lang="en-US">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F6C892-CAFC-6445-9C3D-4F8B4CABB7D8}" type="slidenum">
              <a:rPr kumimoji="0" lang="en-MX" sz="1200" b="0" i="0" u="none" strike="noStrike" kern="1200" cap="none" spc="0" normalizeH="0" baseline="0" noProof="0" smtClean="0">
                <a:ln>
                  <a:noFill/>
                </a:ln>
                <a:solidFill>
                  <a:prstClr val="black"/>
                </a:solidFill>
                <a:effectLst/>
                <a:uLnTx/>
                <a:uFillTx/>
                <a:latin typeface="Value Sans Pro" panose="020B05030501010401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MX" sz="1200" b="0" i="0" u="none" strike="noStrike" kern="1200" cap="none" spc="0" normalizeH="0" baseline="0" noProof="0">
              <a:ln>
                <a:noFill/>
              </a:ln>
              <a:solidFill>
                <a:prstClr val="black"/>
              </a:solidFill>
              <a:effectLst/>
              <a:uLnTx/>
              <a:uFillTx/>
              <a:latin typeface="Value Sans Pro" panose="020B0503050101040103" pitchFamily="34" charset="0"/>
              <a:ea typeface="+mn-ea"/>
              <a:cs typeface="+mn-cs"/>
            </a:endParaRPr>
          </a:p>
        </p:txBody>
      </p:sp>
    </p:spTree>
    <p:extLst>
      <p:ext uri="{BB962C8B-B14F-4D97-AF65-F5344CB8AC3E}">
        <p14:creationId xmlns:p14="http://schemas.microsoft.com/office/powerpoint/2010/main" val="2607099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F6C892-CAFC-6445-9C3D-4F8B4CABB7D8}" type="slidenum">
              <a:rPr kumimoji="0" lang="en-MX" sz="1200" b="0" i="0" u="none" strike="noStrike" kern="1200" cap="none" spc="0" normalizeH="0" baseline="0" noProof="0" smtClean="0">
                <a:ln>
                  <a:noFill/>
                </a:ln>
                <a:solidFill>
                  <a:prstClr val="black"/>
                </a:solidFill>
                <a:effectLst/>
                <a:uLnTx/>
                <a:uFillTx/>
                <a:latin typeface="Value Sans Pro" panose="020B05030501010401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MX" sz="1200" b="0" i="0" u="none" strike="noStrike" kern="1200" cap="none" spc="0" normalizeH="0" baseline="0" noProof="0">
              <a:ln>
                <a:noFill/>
              </a:ln>
              <a:solidFill>
                <a:prstClr val="black"/>
              </a:solidFill>
              <a:effectLst/>
              <a:uLnTx/>
              <a:uFillTx/>
              <a:latin typeface="Value Sans Pro" panose="020B0503050101040103" pitchFamily="34" charset="0"/>
              <a:ea typeface="+mn-ea"/>
              <a:cs typeface="+mn-cs"/>
            </a:endParaRPr>
          </a:p>
        </p:txBody>
      </p:sp>
    </p:spTree>
    <p:extLst>
      <p:ext uri="{BB962C8B-B14F-4D97-AF65-F5344CB8AC3E}">
        <p14:creationId xmlns:p14="http://schemas.microsoft.com/office/powerpoint/2010/main" val="23701045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mailto:jgrossberg@fpalpha.com" TargetMode="External"/><Relationship Id="rId2" Type="http://schemas.openxmlformats.org/officeDocument/2006/relationships/hyperlink" Target="https://fpalpha.com/demo/" TargetMode="External"/><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mailto:jgrossberg@fpalpha.com" TargetMode="External"/><Relationship Id="rId2" Type="http://schemas.openxmlformats.org/officeDocument/2006/relationships/hyperlink" Target="https://fpalpha.com/demo/" TargetMode="External"/><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p:bg>
      <p:bgPr>
        <a:solidFill>
          <a:srgbClr val="E2E2E2"/>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93D995-D57E-463D-AA8C-BEFB68CAC320}"/>
              </a:ext>
            </a:extLst>
          </p:cNvPr>
          <p:cNvSpPr>
            <a:spLocks noGrp="1"/>
          </p:cNvSpPr>
          <p:nvPr>
            <p:ph type="ctrTitle"/>
          </p:nvPr>
        </p:nvSpPr>
        <p:spPr>
          <a:xfrm>
            <a:off x="1440000" y="3240000"/>
            <a:ext cx="9313200" cy="635570"/>
          </a:xfrm>
        </p:spPr>
        <p:txBody>
          <a:bodyPr lIns="36000" anchor="b"/>
          <a:lstStyle>
            <a:lvl1pPr algn="l">
              <a:defRPr sz="4000" b="1" i="0">
                <a:solidFill>
                  <a:srgbClr val="3350FF"/>
                </a:solidFill>
                <a:latin typeface="Value Sans Pro" panose="020B0503050101040103" pitchFamily="34" charset="0"/>
                <a:cs typeface="Arial" panose="020B0604020202020204" pitchFamily="34" charset="0"/>
              </a:defRPr>
            </a:lvl1pPr>
          </a:lstStyle>
          <a:p>
            <a:r>
              <a:rPr lang="en-US"/>
              <a:t>Click to edit Master title style</a:t>
            </a:r>
            <a:endParaRPr lang="es-MX"/>
          </a:p>
        </p:txBody>
      </p:sp>
      <p:sp>
        <p:nvSpPr>
          <p:cNvPr id="3" name="Subtítulo 2">
            <a:extLst>
              <a:ext uri="{FF2B5EF4-FFF2-40B4-BE49-F238E27FC236}">
                <a16:creationId xmlns:a16="http://schemas.microsoft.com/office/drawing/2014/main" id="{903ECDE8-399C-4EBA-A67A-8C023C24C342}"/>
              </a:ext>
            </a:extLst>
          </p:cNvPr>
          <p:cNvSpPr>
            <a:spLocks noGrp="1"/>
          </p:cNvSpPr>
          <p:nvPr>
            <p:ph type="subTitle" idx="1"/>
          </p:nvPr>
        </p:nvSpPr>
        <p:spPr>
          <a:xfrm>
            <a:off x="1439400" y="3869452"/>
            <a:ext cx="9313199" cy="872231"/>
          </a:xfrm>
        </p:spPr>
        <p:txBody>
          <a:bodyPr wrap="none" lIns="72000" tIns="0" bIns="0"/>
          <a:lstStyle>
            <a:lvl1pPr marL="0" indent="0" algn="l">
              <a:buNone/>
              <a:defRPr sz="2000" b="0" i="0">
                <a:latin typeface="Value Sans Pro" panose="020B0503050101040103"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MX"/>
          </a:p>
        </p:txBody>
      </p:sp>
      <p:pic>
        <p:nvPicPr>
          <p:cNvPr id="8" name="Imagen 7">
            <a:extLst>
              <a:ext uri="{FF2B5EF4-FFF2-40B4-BE49-F238E27FC236}">
                <a16:creationId xmlns:a16="http://schemas.microsoft.com/office/drawing/2014/main" id="{87462193-2E9E-42FE-89DC-D4691CB11A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3124" y="2112886"/>
            <a:ext cx="2013603" cy="396269"/>
          </a:xfrm>
          <a:prstGeom prst="rect">
            <a:avLst/>
          </a:prstGeom>
        </p:spPr>
      </p:pic>
    </p:spTree>
    <p:extLst>
      <p:ext uri="{BB962C8B-B14F-4D97-AF65-F5344CB8AC3E}">
        <p14:creationId xmlns:p14="http://schemas.microsoft.com/office/powerpoint/2010/main" val="676074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Mockpup">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AD5EB979-1FD6-4186-9C7F-7BA0C46814BB}"/>
              </a:ext>
            </a:extLst>
          </p:cNvPr>
          <p:cNvSpPr/>
          <p:nvPr userDrawn="1"/>
        </p:nvSpPr>
        <p:spPr>
          <a:xfrm>
            <a:off x="0" y="0"/>
            <a:ext cx="12192000" cy="6858000"/>
          </a:xfrm>
          <a:prstGeom prst="rect">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Imagen 10">
            <a:extLst>
              <a:ext uri="{FF2B5EF4-FFF2-40B4-BE49-F238E27FC236}">
                <a16:creationId xmlns:a16="http://schemas.microsoft.com/office/drawing/2014/main" id="{2DC8CA3B-DB6C-498D-A792-BA6FE2DA9EC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700000" y="6350958"/>
            <a:ext cx="180000" cy="147042"/>
          </a:xfrm>
          <a:prstGeom prst="rect">
            <a:avLst/>
          </a:prstGeom>
        </p:spPr>
      </p:pic>
      <p:pic>
        <p:nvPicPr>
          <p:cNvPr id="4" name="Imagen 3" descr="Captura de pantalla de computadora&#10;&#10;Descripción generada automáticamente">
            <a:extLst>
              <a:ext uri="{FF2B5EF4-FFF2-40B4-BE49-F238E27FC236}">
                <a16:creationId xmlns:a16="http://schemas.microsoft.com/office/drawing/2014/main" id="{027FFF28-8012-4846-97B6-6F973A2592D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5023" y="0"/>
            <a:ext cx="9941954" cy="6858000"/>
          </a:xfrm>
          <a:prstGeom prst="rect">
            <a:avLst/>
          </a:prstGeom>
        </p:spPr>
      </p:pic>
      <p:sp>
        <p:nvSpPr>
          <p:cNvPr id="5" name="CuadroTexto 4">
            <a:extLst>
              <a:ext uri="{FF2B5EF4-FFF2-40B4-BE49-F238E27FC236}">
                <a16:creationId xmlns:a16="http://schemas.microsoft.com/office/drawing/2014/main" id="{5E16F4CE-ED0A-43B3-83D4-EE86CDFB5B7A}"/>
              </a:ext>
            </a:extLst>
          </p:cNvPr>
          <p:cNvSpPr txBox="1"/>
          <p:nvPr userDrawn="1"/>
        </p:nvSpPr>
        <p:spPr>
          <a:xfrm>
            <a:off x="4672012" y="3619500"/>
            <a:ext cx="2847975" cy="523220"/>
          </a:xfrm>
          <a:prstGeom prst="rect">
            <a:avLst/>
          </a:prstGeom>
          <a:noFill/>
        </p:spPr>
        <p:txBody>
          <a:bodyPr wrap="square" rtlCol="0">
            <a:spAutoFit/>
          </a:bodyPr>
          <a:lstStyle/>
          <a:p>
            <a:pPr algn="ctr"/>
            <a:r>
              <a:rPr lang="es-MX" sz="1400" b="1" i="1" err="1"/>
              <a:t>Replace</a:t>
            </a:r>
            <a:r>
              <a:rPr lang="es-MX" sz="1400" b="1" i="1"/>
              <a:t> </a:t>
            </a:r>
            <a:r>
              <a:rPr lang="es-MX" sz="1400" b="1" i="1" err="1"/>
              <a:t>only</a:t>
            </a:r>
            <a:r>
              <a:rPr lang="es-MX" sz="1400" b="1" i="1"/>
              <a:t> </a:t>
            </a:r>
            <a:r>
              <a:rPr lang="es-MX" sz="1400" b="1" i="1" err="1"/>
              <a:t>the</a:t>
            </a:r>
            <a:r>
              <a:rPr lang="es-MX" sz="1400" b="1" i="1"/>
              <a:t> gray área. </a:t>
            </a:r>
            <a:r>
              <a:rPr lang="es-MX" sz="1400" b="1" i="1" err="1"/>
              <a:t>Mantain</a:t>
            </a:r>
            <a:r>
              <a:rPr lang="es-MX" sz="1400" b="1" i="1"/>
              <a:t> </a:t>
            </a:r>
            <a:r>
              <a:rPr lang="es-MX" sz="1400" b="1" i="1" err="1"/>
              <a:t>proportions</a:t>
            </a:r>
            <a:endParaRPr lang="es-MX" sz="1400" b="1" i="1"/>
          </a:p>
        </p:txBody>
      </p:sp>
    </p:spTree>
    <p:extLst>
      <p:ext uri="{BB962C8B-B14F-4D97-AF65-F5344CB8AC3E}">
        <p14:creationId xmlns:p14="http://schemas.microsoft.com/office/powerpoint/2010/main" val="4152920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Blank" type="tx">
  <p:cSld name="Blank">
    <p:spTree>
      <p:nvGrpSpPr>
        <p:cNvPr id="1" name="Shape 55"/>
        <p:cNvGrpSpPr/>
        <p:nvPr/>
      </p:nvGrpSpPr>
      <p:grpSpPr>
        <a:xfrm>
          <a:off x="0" y="0"/>
          <a:ext cx="0" cy="0"/>
          <a:chOff x="0" y="0"/>
          <a:chExt cx="0" cy="0"/>
        </a:xfrm>
      </p:grpSpPr>
      <p:sp>
        <p:nvSpPr>
          <p:cNvPr id="56" name="Google Shape;56;p14"/>
          <p:cNvSpPr txBox="1">
            <a:spLocks noGrp="1"/>
          </p:cNvSpPr>
          <p:nvPr>
            <p:ph type="sldNum" idx="12"/>
          </p:nvPr>
        </p:nvSpPr>
        <p:spPr>
          <a:xfrm>
            <a:off x="5979516" y="6540500"/>
            <a:ext cx="226800" cy="230400"/>
          </a:xfrm>
          <a:prstGeom prst="rect">
            <a:avLst/>
          </a:prstGeom>
          <a:noFill/>
          <a:ln>
            <a:noFill/>
          </a:ln>
        </p:spPr>
        <p:txBody>
          <a:bodyPr spcFirstLastPara="1" wrap="square" lIns="19050" tIns="19050" rIns="19050" bIns="19050" anchor="t" anchorCtr="0">
            <a:noAutofit/>
          </a:bodyPr>
          <a:lstStyle>
            <a:lvl1pPr marL="0" lvl="0" indent="0" algn="ctr" rtl="0">
              <a:lnSpc>
                <a:spcPct val="100000"/>
              </a:lnSpc>
              <a:spcBef>
                <a:spcPts val="0"/>
              </a:spcBef>
              <a:spcAft>
                <a:spcPts val="0"/>
              </a:spcAft>
              <a:buClr>
                <a:srgbClr val="FFFFFF"/>
              </a:buClr>
              <a:buSzPts val="900"/>
              <a:buFont typeface="Helvetica Neue Light"/>
              <a:buNone/>
              <a:defRPr sz="1200" b="0">
                <a:latin typeface="Helvetica Neue Light"/>
                <a:ea typeface="Helvetica Neue Light"/>
                <a:cs typeface="Helvetica Neue Light"/>
                <a:sym typeface="Helvetica Neue Light"/>
              </a:defRPr>
            </a:lvl1pPr>
            <a:lvl2pPr marL="0" lvl="1" indent="0" algn="ctr" rtl="0">
              <a:lnSpc>
                <a:spcPct val="100000"/>
              </a:lnSpc>
              <a:spcBef>
                <a:spcPts val="0"/>
              </a:spcBef>
              <a:spcAft>
                <a:spcPts val="0"/>
              </a:spcAft>
              <a:buClr>
                <a:srgbClr val="FFFFFF"/>
              </a:buClr>
              <a:buSzPts val="900"/>
              <a:buFont typeface="Helvetica Neue Light"/>
              <a:buNone/>
              <a:defRPr sz="1200" b="0">
                <a:latin typeface="Helvetica Neue Light"/>
                <a:ea typeface="Helvetica Neue Light"/>
                <a:cs typeface="Helvetica Neue Light"/>
                <a:sym typeface="Helvetica Neue Light"/>
              </a:defRPr>
            </a:lvl2pPr>
            <a:lvl3pPr marL="0" lvl="2" indent="0" algn="ctr" rtl="0">
              <a:lnSpc>
                <a:spcPct val="100000"/>
              </a:lnSpc>
              <a:spcBef>
                <a:spcPts val="0"/>
              </a:spcBef>
              <a:spcAft>
                <a:spcPts val="0"/>
              </a:spcAft>
              <a:buClr>
                <a:srgbClr val="FFFFFF"/>
              </a:buClr>
              <a:buSzPts val="900"/>
              <a:buFont typeface="Helvetica Neue Light"/>
              <a:buNone/>
              <a:defRPr sz="1200" b="0">
                <a:latin typeface="Helvetica Neue Light"/>
                <a:ea typeface="Helvetica Neue Light"/>
                <a:cs typeface="Helvetica Neue Light"/>
                <a:sym typeface="Helvetica Neue Light"/>
              </a:defRPr>
            </a:lvl3pPr>
            <a:lvl4pPr marL="0" lvl="3" indent="0" algn="ctr" rtl="0">
              <a:lnSpc>
                <a:spcPct val="100000"/>
              </a:lnSpc>
              <a:spcBef>
                <a:spcPts val="0"/>
              </a:spcBef>
              <a:spcAft>
                <a:spcPts val="0"/>
              </a:spcAft>
              <a:buClr>
                <a:srgbClr val="FFFFFF"/>
              </a:buClr>
              <a:buSzPts val="900"/>
              <a:buFont typeface="Helvetica Neue Light"/>
              <a:buNone/>
              <a:defRPr sz="1200" b="0">
                <a:latin typeface="Helvetica Neue Light"/>
                <a:ea typeface="Helvetica Neue Light"/>
                <a:cs typeface="Helvetica Neue Light"/>
                <a:sym typeface="Helvetica Neue Light"/>
              </a:defRPr>
            </a:lvl4pPr>
            <a:lvl5pPr marL="0" lvl="4" indent="0" algn="ctr" rtl="0">
              <a:lnSpc>
                <a:spcPct val="100000"/>
              </a:lnSpc>
              <a:spcBef>
                <a:spcPts val="0"/>
              </a:spcBef>
              <a:spcAft>
                <a:spcPts val="0"/>
              </a:spcAft>
              <a:buClr>
                <a:srgbClr val="FFFFFF"/>
              </a:buClr>
              <a:buSzPts val="900"/>
              <a:buFont typeface="Helvetica Neue Light"/>
              <a:buNone/>
              <a:defRPr sz="1200" b="0">
                <a:latin typeface="Helvetica Neue Light"/>
                <a:ea typeface="Helvetica Neue Light"/>
                <a:cs typeface="Helvetica Neue Light"/>
                <a:sym typeface="Helvetica Neue Light"/>
              </a:defRPr>
            </a:lvl5pPr>
            <a:lvl6pPr marL="0" lvl="5" indent="0" algn="ctr" rtl="0">
              <a:lnSpc>
                <a:spcPct val="100000"/>
              </a:lnSpc>
              <a:spcBef>
                <a:spcPts val="0"/>
              </a:spcBef>
              <a:spcAft>
                <a:spcPts val="0"/>
              </a:spcAft>
              <a:buClr>
                <a:srgbClr val="FFFFFF"/>
              </a:buClr>
              <a:buSzPts val="900"/>
              <a:buFont typeface="Helvetica Neue Light"/>
              <a:buNone/>
              <a:defRPr sz="1200" b="0">
                <a:latin typeface="Helvetica Neue Light"/>
                <a:ea typeface="Helvetica Neue Light"/>
                <a:cs typeface="Helvetica Neue Light"/>
                <a:sym typeface="Helvetica Neue Light"/>
              </a:defRPr>
            </a:lvl6pPr>
            <a:lvl7pPr marL="0" lvl="6" indent="0" algn="ctr" rtl="0">
              <a:lnSpc>
                <a:spcPct val="100000"/>
              </a:lnSpc>
              <a:spcBef>
                <a:spcPts val="0"/>
              </a:spcBef>
              <a:spcAft>
                <a:spcPts val="0"/>
              </a:spcAft>
              <a:buClr>
                <a:srgbClr val="FFFFFF"/>
              </a:buClr>
              <a:buSzPts val="900"/>
              <a:buFont typeface="Helvetica Neue Light"/>
              <a:buNone/>
              <a:defRPr sz="1200" b="0">
                <a:latin typeface="Helvetica Neue Light"/>
                <a:ea typeface="Helvetica Neue Light"/>
                <a:cs typeface="Helvetica Neue Light"/>
                <a:sym typeface="Helvetica Neue Light"/>
              </a:defRPr>
            </a:lvl7pPr>
            <a:lvl8pPr marL="0" lvl="7" indent="0" algn="ctr" rtl="0">
              <a:lnSpc>
                <a:spcPct val="100000"/>
              </a:lnSpc>
              <a:spcBef>
                <a:spcPts val="0"/>
              </a:spcBef>
              <a:spcAft>
                <a:spcPts val="0"/>
              </a:spcAft>
              <a:buClr>
                <a:srgbClr val="FFFFFF"/>
              </a:buClr>
              <a:buSzPts val="900"/>
              <a:buFont typeface="Helvetica Neue Light"/>
              <a:buNone/>
              <a:defRPr sz="1200" b="0">
                <a:latin typeface="Helvetica Neue Light"/>
                <a:ea typeface="Helvetica Neue Light"/>
                <a:cs typeface="Helvetica Neue Light"/>
                <a:sym typeface="Helvetica Neue Light"/>
              </a:defRPr>
            </a:lvl8pPr>
            <a:lvl9pPr marL="0" lvl="8" indent="0" algn="ctr" rtl="0">
              <a:lnSpc>
                <a:spcPct val="100000"/>
              </a:lnSpc>
              <a:spcBef>
                <a:spcPts val="0"/>
              </a:spcBef>
              <a:spcAft>
                <a:spcPts val="0"/>
              </a:spcAft>
              <a:buClr>
                <a:srgbClr val="FFFFFF"/>
              </a:buClr>
              <a:buSzPts val="900"/>
              <a:buFont typeface="Helvetica Neue Light"/>
              <a:buNone/>
              <a:defRPr sz="1200" b="0">
                <a:latin typeface="Helvetica Neue Light"/>
                <a:ea typeface="Helvetica Neue Light"/>
                <a:cs typeface="Helvetica Neue Light"/>
                <a:sym typeface="Helvetica Neue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081974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p:bg>
      <p:bgPr>
        <a:solidFill>
          <a:srgbClr val="E2E2E2"/>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93D995-D57E-463D-AA8C-BEFB68CAC320}"/>
              </a:ext>
            </a:extLst>
          </p:cNvPr>
          <p:cNvSpPr>
            <a:spLocks noGrp="1"/>
          </p:cNvSpPr>
          <p:nvPr>
            <p:ph type="ctrTitle"/>
          </p:nvPr>
        </p:nvSpPr>
        <p:spPr>
          <a:xfrm>
            <a:off x="1440000" y="3240000"/>
            <a:ext cx="9313200" cy="635570"/>
          </a:xfrm>
        </p:spPr>
        <p:txBody>
          <a:bodyPr lIns="36000" anchor="b"/>
          <a:lstStyle>
            <a:lvl1pPr algn="l">
              <a:defRPr sz="4000" b="1" i="0">
                <a:solidFill>
                  <a:srgbClr val="3350FF"/>
                </a:solidFill>
                <a:latin typeface="Value Sans Pro" panose="020B0503050101040103" pitchFamily="34" charset="0"/>
                <a:cs typeface="Arial" panose="020B0604020202020204" pitchFamily="34" charset="0"/>
              </a:defRPr>
            </a:lvl1pPr>
          </a:lstStyle>
          <a:p>
            <a:r>
              <a:rPr lang="en-US"/>
              <a:t>Click to edit Master title style</a:t>
            </a:r>
            <a:endParaRPr lang="es-MX"/>
          </a:p>
        </p:txBody>
      </p:sp>
      <p:sp>
        <p:nvSpPr>
          <p:cNvPr id="3" name="Subtítulo 2">
            <a:extLst>
              <a:ext uri="{FF2B5EF4-FFF2-40B4-BE49-F238E27FC236}">
                <a16:creationId xmlns:a16="http://schemas.microsoft.com/office/drawing/2014/main" id="{903ECDE8-399C-4EBA-A67A-8C023C24C342}"/>
              </a:ext>
            </a:extLst>
          </p:cNvPr>
          <p:cNvSpPr>
            <a:spLocks noGrp="1"/>
          </p:cNvSpPr>
          <p:nvPr>
            <p:ph type="subTitle" idx="1"/>
          </p:nvPr>
        </p:nvSpPr>
        <p:spPr>
          <a:xfrm>
            <a:off x="1439400" y="3869452"/>
            <a:ext cx="9313199" cy="872231"/>
          </a:xfrm>
        </p:spPr>
        <p:txBody>
          <a:bodyPr wrap="none" lIns="72000" tIns="0" bIns="0"/>
          <a:lstStyle>
            <a:lvl1pPr marL="0" indent="0" algn="l">
              <a:buNone/>
              <a:defRPr sz="2000" b="0" i="0">
                <a:latin typeface="Value Sans Pro" panose="020B0503050101040103"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MX"/>
          </a:p>
        </p:txBody>
      </p:sp>
      <p:pic>
        <p:nvPicPr>
          <p:cNvPr id="8" name="Imagen 7">
            <a:extLst>
              <a:ext uri="{FF2B5EF4-FFF2-40B4-BE49-F238E27FC236}">
                <a16:creationId xmlns:a16="http://schemas.microsoft.com/office/drawing/2014/main" id="{87462193-2E9E-42FE-89DC-D4691CB11A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3125" y="2740586"/>
            <a:ext cx="1260000" cy="247963"/>
          </a:xfrm>
          <a:prstGeom prst="rect">
            <a:avLst/>
          </a:prstGeom>
        </p:spPr>
      </p:pic>
    </p:spTree>
    <p:extLst>
      <p:ext uri="{BB962C8B-B14F-4D97-AF65-F5344CB8AC3E}">
        <p14:creationId xmlns:p14="http://schemas.microsoft.com/office/powerpoint/2010/main" val="513736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er">
    <p:bg>
      <p:bgPr>
        <a:solidFill>
          <a:srgbClr val="555555"/>
        </a:solidFill>
        <a:effectLst/>
      </p:bgPr>
    </p:bg>
    <p:spTree>
      <p:nvGrpSpPr>
        <p:cNvPr id="1" name=""/>
        <p:cNvGrpSpPr/>
        <p:nvPr/>
      </p:nvGrpSpPr>
      <p:grpSpPr>
        <a:xfrm>
          <a:off x="0" y="0"/>
          <a:ext cx="0" cy="0"/>
          <a:chOff x="0" y="0"/>
          <a:chExt cx="0" cy="0"/>
        </a:xfrm>
      </p:grpSpPr>
      <p:sp>
        <p:nvSpPr>
          <p:cNvPr id="9" name="Título 1">
            <a:extLst>
              <a:ext uri="{FF2B5EF4-FFF2-40B4-BE49-F238E27FC236}">
                <a16:creationId xmlns:a16="http://schemas.microsoft.com/office/drawing/2014/main" id="{2CE4F537-C2BD-432D-BC2E-F730B8A17D0A}"/>
              </a:ext>
            </a:extLst>
          </p:cNvPr>
          <p:cNvSpPr>
            <a:spLocks noGrp="1"/>
          </p:cNvSpPr>
          <p:nvPr>
            <p:ph type="ctrTitle"/>
          </p:nvPr>
        </p:nvSpPr>
        <p:spPr>
          <a:xfrm>
            <a:off x="1440000" y="3240000"/>
            <a:ext cx="9313200" cy="635570"/>
          </a:xfrm>
        </p:spPr>
        <p:txBody>
          <a:bodyPr lIns="36000" anchor="b"/>
          <a:lstStyle>
            <a:lvl1pPr algn="l">
              <a:defRPr sz="4000" b="1">
                <a:solidFill>
                  <a:schemeClr val="bg1"/>
                </a:solidFill>
                <a:latin typeface="Value Sans Pro" panose="020B0503050101040103" pitchFamily="34" charset="0"/>
                <a:cs typeface="Arial" panose="020B0604020202020204" pitchFamily="34" charset="0"/>
              </a:defRPr>
            </a:lvl1pPr>
          </a:lstStyle>
          <a:p>
            <a:r>
              <a:rPr lang="en-US"/>
              <a:t>Click to edit Master title style</a:t>
            </a:r>
            <a:endParaRPr lang="es-MX"/>
          </a:p>
        </p:txBody>
      </p:sp>
      <p:sp>
        <p:nvSpPr>
          <p:cNvPr id="10" name="Subtítulo 2">
            <a:extLst>
              <a:ext uri="{FF2B5EF4-FFF2-40B4-BE49-F238E27FC236}">
                <a16:creationId xmlns:a16="http://schemas.microsoft.com/office/drawing/2014/main" id="{6C0DF5EE-60EC-44FF-9C11-1822BAEAFE06}"/>
              </a:ext>
            </a:extLst>
          </p:cNvPr>
          <p:cNvSpPr>
            <a:spLocks noGrp="1"/>
          </p:cNvSpPr>
          <p:nvPr>
            <p:ph type="subTitle" idx="1"/>
          </p:nvPr>
        </p:nvSpPr>
        <p:spPr>
          <a:xfrm>
            <a:off x="1439400" y="3875570"/>
            <a:ext cx="9313200" cy="872231"/>
          </a:xfrm>
        </p:spPr>
        <p:txBody>
          <a:bodyPr lIns="72000"/>
          <a:lstStyle>
            <a:lvl1pPr marL="0" indent="0" algn="l">
              <a:buNone/>
              <a:defRPr sz="2000" b="1">
                <a:solidFill>
                  <a:schemeClr val="bg1"/>
                </a:solidFill>
                <a:latin typeface="Value Sans Pro" panose="020B0503050101040103"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MX"/>
          </a:p>
        </p:txBody>
      </p:sp>
      <p:pic>
        <p:nvPicPr>
          <p:cNvPr id="14" name="Imagen 13">
            <a:extLst>
              <a:ext uri="{FF2B5EF4-FFF2-40B4-BE49-F238E27FC236}">
                <a16:creationId xmlns:a16="http://schemas.microsoft.com/office/drawing/2014/main" id="{F7E21949-C63E-42CE-9D5A-271486EDCD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93200" y="720000"/>
            <a:ext cx="360000" cy="294085"/>
          </a:xfrm>
          <a:prstGeom prst="rect">
            <a:avLst/>
          </a:prstGeom>
        </p:spPr>
      </p:pic>
    </p:spTree>
    <p:extLst>
      <p:ext uri="{BB962C8B-B14F-4D97-AF65-F5344CB8AC3E}">
        <p14:creationId xmlns:p14="http://schemas.microsoft.com/office/powerpoint/2010/main" val="25494103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3" name="Marcador de posición de imagen 2">
            <a:extLst>
              <a:ext uri="{FF2B5EF4-FFF2-40B4-BE49-F238E27FC236}">
                <a16:creationId xmlns:a16="http://schemas.microsoft.com/office/drawing/2014/main" id="{40383604-BF6A-41C2-A017-FAFAA70AEE98}"/>
              </a:ext>
            </a:extLst>
          </p:cNvPr>
          <p:cNvSpPr>
            <a:spLocks noGrp="1"/>
          </p:cNvSpPr>
          <p:nvPr>
            <p:ph type="pic" idx="1"/>
          </p:nvPr>
        </p:nvSpPr>
        <p:spPr>
          <a:xfrm>
            <a:off x="5372236" y="619758"/>
            <a:ext cx="6100151" cy="5878241"/>
          </a:xfrm>
        </p:spPr>
        <p:txBody>
          <a:bodyPr/>
          <a:lstStyle>
            <a:lvl1pPr marL="0" indent="0">
              <a:buNone/>
              <a:defRPr sz="3200">
                <a:latin typeface="Value Sans Pro" panose="020B0503050101040103"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s-MX"/>
          </a:p>
        </p:txBody>
      </p:sp>
      <p:sp>
        <p:nvSpPr>
          <p:cNvPr id="9" name="Rectángulo 8">
            <a:extLst>
              <a:ext uri="{FF2B5EF4-FFF2-40B4-BE49-F238E27FC236}">
                <a16:creationId xmlns:a16="http://schemas.microsoft.com/office/drawing/2014/main" id="{AD5EB979-1FD6-4186-9C7F-7BA0C46814BB}"/>
              </a:ext>
            </a:extLst>
          </p:cNvPr>
          <p:cNvSpPr/>
          <p:nvPr userDrawn="1"/>
        </p:nvSpPr>
        <p:spPr>
          <a:xfrm>
            <a:off x="0" y="0"/>
            <a:ext cx="4955576" cy="6858000"/>
          </a:xfrm>
          <a:prstGeom prst="rect">
            <a:avLst/>
          </a:prstGeom>
          <a:solidFill>
            <a:srgbClr val="5555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ítulo 1">
            <a:extLst>
              <a:ext uri="{FF2B5EF4-FFF2-40B4-BE49-F238E27FC236}">
                <a16:creationId xmlns:a16="http://schemas.microsoft.com/office/drawing/2014/main" id="{D8E94F9F-6D55-4DEA-9922-D622C9F1533D}"/>
              </a:ext>
            </a:extLst>
          </p:cNvPr>
          <p:cNvSpPr>
            <a:spLocks noGrp="1"/>
          </p:cNvSpPr>
          <p:nvPr>
            <p:ph type="title"/>
          </p:nvPr>
        </p:nvSpPr>
        <p:spPr>
          <a:xfrm>
            <a:off x="720001" y="619758"/>
            <a:ext cx="3817276" cy="1180242"/>
          </a:xfrm>
        </p:spPr>
        <p:txBody>
          <a:bodyPr anchor="b"/>
          <a:lstStyle>
            <a:lvl1pPr>
              <a:defRPr sz="3200" b="1">
                <a:solidFill>
                  <a:schemeClr val="bg1"/>
                </a:solidFill>
                <a:latin typeface="Value Sans Pro" panose="020B0503050101040103" pitchFamily="34" charset="0"/>
                <a:cs typeface="Arial" panose="020B0604020202020204" pitchFamily="34" charset="0"/>
              </a:defRPr>
            </a:lvl1pPr>
          </a:lstStyle>
          <a:p>
            <a:r>
              <a:rPr lang="en-US"/>
              <a:t>Click to edit Master title style</a:t>
            </a:r>
            <a:endParaRPr lang="es-MX"/>
          </a:p>
        </p:txBody>
      </p:sp>
      <p:sp>
        <p:nvSpPr>
          <p:cNvPr id="4" name="Marcador de texto 3">
            <a:extLst>
              <a:ext uri="{FF2B5EF4-FFF2-40B4-BE49-F238E27FC236}">
                <a16:creationId xmlns:a16="http://schemas.microsoft.com/office/drawing/2014/main" id="{325967D1-0835-4058-A801-53D29CA194C1}"/>
              </a:ext>
            </a:extLst>
          </p:cNvPr>
          <p:cNvSpPr>
            <a:spLocks noGrp="1"/>
          </p:cNvSpPr>
          <p:nvPr>
            <p:ph type="body" sz="half" idx="2" hasCustomPrompt="1"/>
          </p:nvPr>
        </p:nvSpPr>
        <p:spPr>
          <a:xfrm>
            <a:off x="720001" y="1980000"/>
            <a:ext cx="3817276" cy="4518000"/>
          </a:xfrm>
        </p:spPr>
        <p:txBody>
          <a:bodyPr/>
          <a:lstStyle>
            <a:lvl1pPr marL="0" indent="0">
              <a:lnSpc>
                <a:spcPct val="150000"/>
              </a:lnSpc>
              <a:buNone/>
              <a:defRPr sz="1600">
                <a:solidFill>
                  <a:schemeClr val="bg1"/>
                </a:solidFill>
                <a:latin typeface="Value Sans Pro" panose="020B0503050101040103"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a:t>
            </a:r>
            <a:r>
              <a:rPr lang="es-ES" err="1"/>
              <a:t>patróna</a:t>
            </a:r>
            <a:endParaRPr lang="es-ES"/>
          </a:p>
        </p:txBody>
      </p:sp>
      <p:pic>
        <p:nvPicPr>
          <p:cNvPr id="11" name="Imagen 10">
            <a:extLst>
              <a:ext uri="{FF2B5EF4-FFF2-40B4-BE49-F238E27FC236}">
                <a16:creationId xmlns:a16="http://schemas.microsoft.com/office/drawing/2014/main" id="{2DC8CA3B-DB6C-498D-A792-BA6FE2DA9E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00000" y="6350958"/>
            <a:ext cx="180000" cy="147042"/>
          </a:xfrm>
          <a:prstGeom prst="rect">
            <a:avLst/>
          </a:prstGeom>
        </p:spPr>
      </p:pic>
    </p:spTree>
    <p:extLst>
      <p:ext uri="{BB962C8B-B14F-4D97-AF65-F5344CB8AC3E}">
        <p14:creationId xmlns:p14="http://schemas.microsoft.com/office/powerpoint/2010/main" val="74570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AD5EB979-1FD6-4186-9C7F-7BA0C46814BB}"/>
              </a:ext>
            </a:extLst>
          </p:cNvPr>
          <p:cNvSpPr/>
          <p:nvPr userDrawn="1"/>
        </p:nvSpPr>
        <p:spPr>
          <a:xfrm>
            <a:off x="0" y="0"/>
            <a:ext cx="12192000" cy="6858000"/>
          </a:xfrm>
          <a:prstGeom prst="rect">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Marcador de posición de imagen 2">
            <a:extLst>
              <a:ext uri="{FF2B5EF4-FFF2-40B4-BE49-F238E27FC236}">
                <a16:creationId xmlns:a16="http://schemas.microsoft.com/office/drawing/2014/main" id="{4315FC96-AE69-4F11-8011-D8A1CCF8794D}"/>
              </a:ext>
            </a:extLst>
          </p:cNvPr>
          <p:cNvSpPr>
            <a:spLocks noGrp="1"/>
          </p:cNvSpPr>
          <p:nvPr>
            <p:ph type="pic" idx="1"/>
          </p:nvPr>
        </p:nvSpPr>
        <p:spPr>
          <a:xfrm>
            <a:off x="652417" y="980586"/>
            <a:ext cx="10867579" cy="4922374"/>
          </a:xfrm>
        </p:spPr>
        <p:txBody>
          <a:bodyPr/>
          <a:lstStyle>
            <a:lvl1pPr marL="0" indent="0">
              <a:buNone/>
              <a:defRPr sz="3200">
                <a:latin typeface="Value Sans Pro" panose="020B0503050101040103"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s-MX"/>
          </a:p>
        </p:txBody>
      </p:sp>
      <p:sp>
        <p:nvSpPr>
          <p:cNvPr id="6" name="Título 1">
            <a:extLst>
              <a:ext uri="{FF2B5EF4-FFF2-40B4-BE49-F238E27FC236}">
                <a16:creationId xmlns:a16="http://schemas.microsoft.com/office/drawing/2014/main" id="{E06758C6-5B91-CC4E-9AAD-C80149D1FA50}"/>
              </a:ext>
            </a:extLst>
          </p:cNvPr>
          <p:cNvSpPr>
            <a:spLocks noGrp="1"/>
          </p:cNvSpPr>
          <p:nvPr>
            <p:ph type="ctrTitle"/>
          </p:nvPr>
        </p:nvSpPr>
        <p:spPr>
          <a:xfrm>
            <a:off x="719996" y="306000"/>
            <a:ext cx="10800000" cy="368585"/>
          </a:xfrm>
        </p:spPr>
        <p:txBody>
          <a:bodyPr lIns="36000" anchor="t"/>
          <a:lstStyle>
            <a:lvl1pPr algn="l">
              <a:defRPr sz="2000" b="1">
                <a:solidFill>
                  <a:srgbClr val="3350FF"/>
                </a:solidFill>
                <a:latin typeface="Value Sans Pro" panose="020B0503050101040103" pitchFamily="34" charset="0"/>
                <a:cs typeface="Arial" panose="020B0604020202020204" pitchFamily="34" charset="0"/>
              </a:defRPr>
            </a:lvl1pPr>
          </a:lstStyle>
          <a:p>
            <a:r>
              <a:rPr lang="en-US"/>
              <a:t>Click to edit Master title style</a:t>
            </a:r>
            <a:endParaRPr lang="es-MX"/>
          </a:p>
        </p:txBody>
      </p:sp>
      <p:pic>
        <p:nvPicPr>
          <p:cNvPr id="8" name="Imagen 7">
            <a:extLst>
              <a:ext uri="{FF2B5EF4-FFF2-40B4-BE49-F238E27FC236}">
                <a16:creationId xmlns:a16="http://schemas.microsoft.com/office/drawing/2014/main" id="{9F7F09E7-E466-264F-93F1-7A1574769B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5224" y="6324626"/>
            <a:ext cx="1014776" cy="199704"/>
          </a:xfrm>
          <a:prstGeom prst="rect">
            <a:avLst/>
          </a:prstGeom>
        </p:spPr>
      </p:pic>
    </p:spTree>
    <p:extLst>
      <p:ext uri="{BB962C8B-B14F-4D97-AF65-F5344CB8AC3E}">
        <p14:creationId xmlns:p14="http://schemas.microsoft.com/office/powerpoint/2010/main" val="35719557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ion">
    <p:spTree>
      <p:nvGrpSpPr>
        <p:cNvPr id="1" name=""/>
        <p:cNvGrpSpPr/>
        <p:nvPr/>
      </p:nvGrpSpPr>
      <p:grpSpPr>
        <a:xfrm>
          <a:off x="0" y="0"/>
          <a:ext cx="0" cy="0"/>
          <a:chOff x="0" y="0"/>
          <a:chExt cx="0" cy="0"/>
        </a:xfrm>
      </p:grpSpPr>
      <p:sp>
        <p:nvSpPr>
          <p:cNvPr id="23" name="Rectángulo 22">
            <a:extLst>
              <a:ext uri="{FF2B5EF4-FFF2-40B4-BE49-F238E27FC236}">
                <a16:creationId xmlns:a16="http://schemas.microsoft.com/office/drawing/2014/main" id="{C75E9A30-FD07-465F-8F7E-804AF9198BF1}"/>
              </a:ext>
            </a:extLst>
          </p:cNvPr>
          <p:cNvSpPr/>
          <p:nvPr userDrawn="1"/>
        </p:nvSpPr>
        <p:spPr>
          <a:xfrm>
            <a:off x="6096000" y="0"/>
            <a:ext cx="6096000" cy="6858000"/>
          </a:xfrm>
          <a:prstGeom prst="rect">
            <a:avLst/>
          </a:prstGeom>
          <a:solidFill>
            <a:srgbClr val="55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bg1"/>
              </a:solidFill>
            </a:endParaRPr>
          </a:p>
        </p:txBody>
      </p:sp>
      <p:sp>
        <p:nvSpPr>
          <p:cNvPr id="22" name="Rectángulo 21">
            <a:extLst>
              <a:ext uri="{FF2B5EF4-FFF2-40B4-BE49-F238E27FC236}">
                <a16:creationId xmlns:a16="http://schemas.microsoft.com/office/drawing/2014/main" id="{712BB14A-80C7-40F9-A670-F30B46433BE2}"/>
              </a:ext>
            </a:extLst>
          </p:cNvPr>
          <p:cNvSpPr/>
          <p:nvPr userDrawn="1"/>
        </p:nvSpPr>
        <p:spPr>
          <a:xfrm>
            <a:off x="0" y="-1"/>
            <a:ext cx="6098400" cy="6858001"/>
          </a:xfrm>
          <a:prstGeom prst="rect">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Marcador de texto 2">
            <a:extLst>
              <a:ext uri="{FF2B5EF4-FFF2-40B4-BE49-F238E27FC236}">
                <a16:creationId xmlns:a16="http://schemas.microsoft.com/office/drawing/2014/main" id="{4BD66368-CEBC-4042-B563-006311EC0228}"/>
              </a:ext>
            </a:extLst>
          </p:cNvPr>
          <p:cNvSpPr>
            <a:spLocks noGrp="1"/>
          </p:cNvSpPr>
          <p:nvPr>
            <p:ph type="body" idx="1"/>
          </p:nvPr>
        </p:nvSpPr>
        <p:spPr>
          <a:xfrm>
            <a:off x="720000" y="619757"/>
            <a:ext cx="5014799" cy="823912"/>
          </a:xfrm>
        </p:spPr>
        <p:txBody>
          <a:bodyPr anchor="b">
            <a:normAutofit/>
          </a:bodyPr>
          <a:lstStyle>
            <a:lvl1pPr marL="0" indent="0">
              <a:buNone/>
              <a:defRPr sz="2000" b="1">
                <a:solidFill>
                  <a:srgbClr val="3350FF"/>
                </a:solidFill>
                <a:latin typeface="Value Sans Pro" panose="020B05030501010401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Marcador de contenido 5">
            <a:extLst>
              <a:ext uri="{FF2B5EF4-FFF2-40B4-BE49-F238E27FC236}">
                <a16:creationId xmlns:a16="http://schemas.microsoft.com/office/drawing/2014/main" id="{9FD3977C-61E6-443D-8FB8-1AE958B5E3F2}"/>
              </a:ext>
            </a:extLst>
          </p:cNvPr>
          <p:cNvSpPr>
            <a:spLocks noGrp="1"/>
          </p:cNvSpPr>
          <p:nvPr>
            <p:ph sz="quarter" idx="4"/>
          </p:nvPr>
        </p:nvSpPr>
        <p:spPr>
          <a:xfrm>
            <a:off x="719999" y="1803669"/>
            <a:ext cx="5014800" cy="4694332"/>
          </a:xfrm>
        </p:spPr>
        <p:txBody>
          <a:bodyPr/>
          <a:lstStyle>
            <a:lvl1pPr>
              <a:lnSpc>
                <a:spcPct val="100000"/>
              </a:lnSpc>
              <a:defRPr>
                <a:latin typeface="Value Sans Pro" panose="020B0503050101040103" pitchFamily="34" charset="0"/>
              </a:defRPr>
            </a:lvl1pPr>
            <a:lvl2pPr>
              <a:lnSpc>
                <a:spcPct val="100000"/>
              </a:lnSpc>
              <a:defRPr>
                <a:latin typeface="Value Sans Pro" panose="020B0503050101040103" pitchFamily="34" charset="0"/>
              </a:defRPr>
            </a:lvl2pPr>
            <a:lvl3pPr>
              <a:lnSpc>
                <a:spcPct val="100000"/>
              </a:lnSpc>
              <a:defRPr>
                <a:latin typeface="Value Sans Pro" panose="020B0503050101040103" pitchFamily="34" charset="0"/>
              </a:defRPr>
            </a:lvl3pPr>
            <a:lvl4pPr>
              <a:lnSpc>
                <a:spcPct val="100000"/>
              </a:lnSpc>
              <a:defRPr>
                <a:latin typeface="Value Sans Pro" panose="020B0503050101040103" pitchFamily="34" charset="0"/>
              </a:defRPr>
            </a:lvl4pPr>
            <a:lvl5pPr>
              <a:lnSpc>
                <a:spcPct val="100000"/>
              </a:lnSpc>
              <a:defRPr>
                <a:latin typeface="Value Sans Pro" panose="020B05030501010401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pic>
        <p:nvPicPr>
          <p:cNvPr id="25" name="Imagen 24">
            <a:extLst>
              <a:ext uri="{FF2B5EF4-FFF2-40B4-BE49-F238E27FC236}">
                <a16:creationId xmlns:a16="http://schemas.microsoft.com/office/drawing/2014/main" id="{F8081021-E3E3-428C-9E5E-78C44C227C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00000" y="6350958"/>
            <a:ext cx="180000" cy="147043"/>
          </a:xfrm>
          <a:prstGeom prst="rect">
            <a:avLst/>
          </a:prstGeom>
        </p:spPr>
      </p:pic>
      <p:sp>
        <p:nvSpPr>
          <p:cNvPr id="29" name="Marcador de texto 2">
            <a:extLst>
              <a:ext uri="{FF2B5EF4-FFF2-40B4-BE49-F238E27FC236}">
                <a16:creationId xmlns:a16="http://schemas.microsoft.com/office/drawing/2014/main" id="{91C5C963-9B33-45C2-BD59-8F5393379495}"/>
              </a:ext>
            </a:extLst>
          </p:cNvPr>
          <p:cNvSpPr>
            <a:spLocks noGrp="1"/>
          </p:cNvSpPr>
          <p:nvPr>
            <p:ph type="body" idx="10"/>
          </p:nvPr>
        </p:nvSpPr>
        <p:spPr>
          <a:xfrm>
            <a:off x="6454799" y="619757"/>
            <a:ext cx="5014799" cy="823912"/>
          </a:xfrm>
        </p:spPr>
        <p:txBody>
          <a:bodyPr anchor="b">
            <a:normAutofit/>
          </a:bodyPr>
          <a:lstStyle>
            <a:lvl1pPr marL="0" indent="0">
              <a:buNone/>
              <a:defRPr sz="2000" b="1">
                <a:solidFill>
                  <a:schemeClr val="bg1"/>
                </a:solidFill>
                <a:latin typeface="Value Sans Pro" panose="020B05030501010401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Marcador de contenido 5">
            <a:extLst>
              <a:ext uri="{FF2B5EF4-FFF2-40B4-BE49-F238E27FC236}">
                <a16:creationId xmlns:a16="http://schemas.microsoft.com/office/drawing/2014/main" id="{60A3A6E0-41F5-44E2-9FD4-9E1D78362EE1}"/>
              </a:ext>
            </a:extLst>
          </p:cNvPr>
          <p:cNvSpPr>
            <a:spLocks noGrp="1"/>
          </p:cNvSpPr>
          <p:nvPr>
            <p:ph sz="quarter" idx="11"/>
          </p:nvPr>
        </p:nvSpPr>
        <p:spPr>
          <a:xfrm>
            <a:off x="6454798" y="1803668"/>
            <a:ext cx="5014800" cy="4694332"/>
          </a:xfrm>
        </p:spPr>
        <p:txBody>
          <a:bodyPr/>
          <a:lstStyle>
            <a:lvl1pPr>
              <a:lnSpc>
                <a:spcPct val="100000"/>
              </a:lnSpc>
              <a:defRPr>
                <a:solidFill>
                  <a:schemeClr val="bg1"/>
                </a:solidFill>
                <a:latin typeface="Value Sans Pro" panose="020B0503050101040103" pitchFamily="34" charset="0"/>
              </a:defRPr>
            </a:lvl1pPr>
            <a:lvl2pPr>
              <a:lnSpc>
                <a:spcPct val="100000"/>
              </a:lnSpc>
              <a:defRPr>
                <a:solidFill>
                  <a:schemeClr val="bg1"/>
                </a:solidFill>
                <a:latin typeface="Value Sans Pro" panose="020B0503050101040103" pitchFamily="34" charset="0"/>
              </a:defRPr>
            </a:lvl2pPr>
            <a:lvl3pPr>
              <a:lnSpc>
                <a:spcPct val="100000"/>
              </a:lnSpc>
              <a:defRPr>
                <a:solidFill>
                  <a:schemeClr val="bg1"/>
                </a:solidFill>
                <a:latin typeface="Value Sans Pro" panose="020B0503050101040103" pitchFamily="34" charset="0"/>
              </a:defRPr>
            </a:lvl3pPr>
            <a:lvl4pPr>
              <a:lnSpc>
                <a:spcPct val="100000"/>
              </a:lnSpc>
              <a:defRPr>
                <a:solidFill>
                  <a:schemeClr val="bg1"/>
                </a:solidFill>
                <a:latin typeface="Value Sans Pro" panose="020B0503050101040103" pitchFamily="34" charset="0"/>
              </a:defRPr>
            </a:lvl4pPr>
            <a:lvl5pPr>
              <a:lnSpc>
                <a:spcPct val="100000"/>
              </a:lnSpc>
              <a:defRPr>
                <a:solidFill>
                  <a:schemeClr val="bg1"/>
                </a:solidFill>
                <a:latin typeface="Value Sans Pro" panose="020B05030501010401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Tree>
    <p:extLst>
      <p:ext uri="{BB962C8B-B14F-4D97-AF65-F5344CB8AC3E}">
        <p14:creationId xmlns:p14="http://schemas.microsoft.com/office/powerpoint/2010/main" val="30308121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s">
    <p:bg>
      <p:bgRef idx="1001">
        <a:schemeClr val="bg1"/>
      </p:bgRef>
    </p:bg>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1A290FAC-3E52-41AB-92DD-9F3A0BFA9E3C}"/>
              </a:ext>
            </a:extLst>
          </p:cNvPr>
          <p:cNvSpPr/>
          <p:nvPr userDrawn="1"/>
        </p:nvSpPr>
        <p:spPr>
          <a:xfrm>
            <a:off x="0" y="0"/>
            <a:ext cx="11469599" cy="11047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3" name="Imagen 12">
            <a:extLst>
              <a:ext uri="{FF2B5EF4-FFF2-40B4-BE49-F238E27FC236}">
                <a16:creationId xmlns:a16="http://schemas.microsoft.com/office/drawing/2014/main" id="{BC2312EB-D2EA-49B4-97A2-F2F8CF7967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00000" y="6350958"/>
            <a:ext cx="180000" cy="147042"/>
          </a:xfrm>
          <a:prstGeom prst="rect">
            <a:avLst/>
          </a:prstGeom>
        </p:spPr>
      </p:pic>
      <p:sp>
        <p:nvSpPr>
          <p:cNvPr id="16" name="Marcador de posición de imagen 2">
            <a:extLst>
              <a:ext uri="{FF2B5EF4-FFF2-40B4-BE49-F238E27FC236}">
                <a16:creationId xmlns:a16="http://schemas.microsoft.com/office/drawing/2014/main" id="{7CF05B9A-C27D-4148-A4C7-BDF650FCD9D6}"/>
              </a:ext>
            </a:extLst>
          </p:cNvPr>
          <p:cNvSpPr>
            <a:spLocks noGrp="1"/>
          </p:cNvSpPr>
          <p:nvPr>
            <p:ph type="pic" idx="1"/>
          </p:nvPr>
        </p:nvSpPr>
        <p:spPr>
          <a:xfrm>
            <a:off x="718798" y="599440"/>
            <a:ext cx="3345601" cy="2831360"/>
          </a:xfrm>
        </p:spPr>
        <p:txBody>
          <a:bodyPr/>
          <a:lstStyle>
            <a:lvl1pPr marL="0" indent="0">
              <a:buNone/>
              <a:defRPr sz="3200">
                <a:latin typeface="Value Sans Pro" panose="020B0503050101040103"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s-MX"/>
          </a:p>
        </p:txBody>
      </p:sp>
      <p:sp>
        <p:nvSpPr>
          <p:cNvPr id="24" name="Marcador de posición de imagen 2">
            <a:extLst>
              <a:ext uri="{FF2B5EF4-FFF2-40B4-BE49-F238E27FC236}">
                <a16:creationId xmlns:a16="http://schemas.microsoft.com/office/drawing/2014/main" id="{EF9B9CE1-7195-416B-BBB8-BF504721EB69}"/>
              </a:ext>
            </a:extLst>
          </p:cNvPr>
          <p:cNvSpPr>
            <a:spLocks noGrp="1"/>
          </p:cNvSpPr>
          <p:nvPr>
            <p:ph type="pic" idx="10"/>
          </p:nvPr>
        </p:nvSpPr>
        <p:spPr>
          <a:xfrm>
            <a:off x="4064400" y="599440"/>
            <a:ext cx="7405199" cy="5900360"/>
          </a:xfrm>
        </p:spPr>
        <p:txBody>
          <a:bodyPr/>
          <a:lstStyle>
            <a:lvl1pPr marL="0" indent="0">
              <a:buNone/>
              <a:defRPr sz="3200">
                <a:latin typeface="Value Sans Pro" panose="020B0503050101040103"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s-MX"/>
          </a:p>
        </p:txBody>
      </p:sp>
      <p:sp>
        <p:nvSpPr>
          <p:cNvPr id="25" name="Marcador de posición de imagen 2">
            <a:extLst>
              <a:ext uri="{FF2B5EF4-FFF2-40B4-BE49-F238E27FC236}">
                <a16:creationId xmlns:a16="http://schemas.microsoft.com/office/drawing/2014/main" id="{06085BE2-EE53-453B-B6E1-301930AB1686}"/>
              </a:ext>
            </a:extLst>
          </p:cNvPr>
          <p:cNvSpPr>
            <a:spLocks noGrp="1"/>
          </p:cNvSpPr>
          <p:nvPr>
            <p:ph type="pic" idx="11"/>
          </p:nvPr>
        </p:nvSpPr>
        <p:spPr>
          <a:xfrm>
            <a:off x="718798" y="3429000"/>
            <a:ext cx="3345601" cy="3070800"/>
          </a:xfrm>
        </p:spPr>
        <p:txBody>
          <a:bodyPr/>
          <a:lstStyle>
            <a:lvl1pPr marL="0" indent="0">
              <a:buNone/>
              <a:defRPr sz="3200">
                <a:latin typeface="Value Sans Pro" panose="020B0503050101040103"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s-MX"/>
          </a:p>
        </p:txBody>
      </p:sp>
    </p:spTree>
    <p:extLst>
      <p:ext uri="{BB962C8B-B14F-4D97-AF65-F5344CB8AC3E}">
        <p14:creationId xmlns:p14="http://schemas.microsoft.com/office/powerpoint/2010/main" val="3489616805"/>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sights">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42EDF7AA-0E3F-4FB5-B68B-382EA1ECBB4E}"/>
              </a:ext>
            </a:extLst>
          </p:cNvPr>
          <p:cNvSpPr/>
          <p:nvPr userDrawn="1"/>
        </p:nvSpPr>
        <p:spPr>
          <a:xfrm>
            <a:off x="0" y="-10159"/>
            <a:ext cx="12192000" cy="934720"/>
          </a:xfrm>
          <a:prstGeom prst="rect">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b="1">
              <a:solidFill>
                <a:srgbClr val="3350FF"/>
              </a:solidFill>
            </a:endParaRPr>
          </a:p>
        </p:txBody>
      </p:sp>
      <p:sp>
        <p:nvSpPr>
          <p:cNvPr id="17" name="Marcador de contenido 5">
            <a:extLst>
              <a:ext uri="{FF2B5EF4-FFF2-40B4-BE49-F238E27FC236}">
                <a16:creationId xmlns:a16="http://schemas.microsoft.com/office/drawing/2014/main" id="{0E518573-BA1E-4F37-B216-D48ECF75A13C}"/>
              </a:ext>
            </a:extLst>
          </p:cNvPr>
          <p:cNvSpPr>
            <a:spLocks noGrp="1"/>
          </p:cNvSpPr>
          <p:nvPr>
            <p:ph sz="quarter" idx="4"/>
          </p:nvPr>
        </p:nvSpPr>
        <p:spPr>
          <a:xfrm>
            <a:off x="719998" y="1306039"/>
            <a:ext cx="10752003" cy="4663441"/>
          </a:xfrm>
        </p:spPr>
        <p:txBody>
          <a:bodyPr/>
          <a:lstStyle>
            <a:lvl1pPr>
              <a:lnSpc>
                <a:spcPct val="100000"/>
              </a:lnSpc>
              <a:defRPr>
                <a:solidFill>
                  <a:schemeClr val="tx1"/>
                </a:solidFill>
                <a:latin typeface="Value Sans Pro" panose="020B0503050101040103" pitchFamily="34" charset="0"/>
              </a:defRPr>
            </a:lvl1pPr>
            <a:lvl2pPr>
              <a:lnSpc>
                <a:spcPct val="100000"/>
              </a:lnSpc>
              <a:defRPr>
                <a:solidFill>
                  <a:schemeClr val="tx1"/>
                </a:solidFill>
                <a:latin typeface="Value Sans Pro" panose="020B0503050101040103" pitchFamily="34" charset="0"/>
              </a:defRPr>
            </a:lvl2pPr>
            <a:lvl3pPr>
              <a:lnSpc>
                <a:spcPct val="100000"/>
              </a:lnSpc>
              <a:defRPr>
                <a:solidFill>
                  <a:schemeClr val="tx1"/>
                </a:solidFill>
                <a:latin typeface="Value Sans Pro" panose="020B0503050101040103" pitchFamily="34" charset="0"/>
              </a:defRPr>
            </a:lvl3pPr>
            <a:lvl4pPr>
              <a:lnSpc>
                <a:spcPct val="100000"/>
              </a:lnSpc>
              <a:defRPr>
                <a:solidFill>
                  <a:schemeClr val="tx1"/>
                </a:solidFill>
                <a:latin typeface="Value Sans Pro" panose="020B0503050101040103" pitchFamily="34" charset="0"/>
              </a:defRPr>
            </a:lvl4pPr>
            <a:lvl5pPr>
              <a:lnSpc>
                <a:spcPct val="100000"/>
              </a:lnSpc>
              <a:defRPr>
                <a:solidFill>
                  <a:schemeClr val="tx1"/>
                </a:solidFill>
                <a:latin typeface="Value Sans Pro" panose="020B05030501010401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pic>
        <p:nvPicPr>
          <p:cNvPr id="18" name="Imagen 17">
            <a:extLst>
              <a:ext uri="{FF2B5EF4-FFF2-40B4-BE49-F238E27FC236}">
                <a16:creationId xmlns:a16="http://schemas.microsoft.com/office/drawing/2014/main" id="{D6AD158B-8D4C-465F-80D7-604835A080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00000" y="6350958"/>
            <a:ext cx="180000" cy="147043"/>
          </a:xfrm>
          <a:prstGeom prst="rect">
            <a:avLst/>
          </a:prstGeom>
        </p:spPr>
      </p:pic>
      <p:sp>
        <p:nvSpPr>
          <p:cNvPr id="8" name="Título 1">
            <a:extLst>
              <a:ext uri="{FF2B5EF4-FFF2-40B4-BE49-F238E27FC236}">
                <a16:creationId xmlns:a16="http://schemas.microsoft.com/office/drawing/2014/main" id="{B53A2C12-C60A-F449-A876-58BF406D15D5}"/>
              </a:ext>
            </a:extLst>
          </p:cNvPr>
          <p:cNvSpPr>
            <a:spLocks noGrp="1"/>
          </p:cNvSpPr>
          <p:nvPr>
            <p:ph type="ctrTitle"/>
          </p:nvPr>
        </p:nvSpPr>
        <p:spPr>
          <a:xfrm>
            <a:off x="719997" y="306747"/>
            <a:ext cx="10800000" cy="368585"/>
          </a:xfrm>
        </p:spPr>
        <p:txBody>
          <a:bodyPr lIns="36000" anchor="t"/>
          <a:lstStyle>
            <a:lvl1pPr algn="l">
              <a:defRPr sz="2000" b="1">
                <a:solidFill>
                  <a:srgbClr val="3350FF"/>
                </a:solidFill>
                <a:latin typeface="Value Sans Pro" panose="020B0503050101040103" pitchFamily="34" charset="0"/>
                <a:cs typeface="Arial" panose="020B0604020202020204" pitchFamily="34" charset="0"/>
              </a:defRPr>
            </a:lvl1pPr>
          </a:lstStyle>
          <a:p>
            <a:r>
              <a:rPr lang="en-US"/>
              <a:t>Click to edit Master title style</a:t>
            </a:r>
            <a:endParaRPr lang="es-MX"/>
          </a:p>
        </p:txBody>
      </p:sp>
      <p:pic>
        <p:nvPicPr>
          <p:cNvPr id="9" name="Imagen 7">
            <a:extLst>
              <a:ext uri="{FF2B5EF4-FFF2-40B4-BE49-F238E27FC236}">
                <a16:creationId xmlns:a16="http://schemas.microsoft.com/office/drawing/2014/main" id="{E1B51EA1-0A31-0749-ADCD-517A84D5A60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65224" y="6324626"/>
            <a:ext cx="1014776" cy="199704"/>
          </a:xfrm>
          <a:prstGeom prst="rect">
            <a:avLst/>
          </a:prstGeom>
        </p:spPr>
      </p:pic>
    </p:spTree>
    <p:extLst>
      <p:ext uri="{BB962C8B-B14F-4D97-AF65-F5344CB8AC3E}">
        <p14:creationId xmlns:p14="http://schemas.microsoft.com/office/powerpoint/2010/main" val="37254138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 blanco">
    <p:spTree>
      <p:nvGrpSpPr>
        <p:cNvPr id="1" name=""/>
        <p:cNvGrpSpPr/>
        <p:nvPr/>
      </p:nvGrpSpPr>
      <p:grpSpPr>
        <a:xfrm>
          <a:off x="0" y="0"/>
          <a:ext cx="0" cy="0"/>
          <a:chOff x="0" y="0"/>
          <a:chExt cx="0" cy="0"/>
        </a:xfrm>
      </p:grpSpPr>
      <p:pic>
        <p:nvPicPr>
          <p:cNvPr id="4" name="Imagen 7">
            <a:extLst>
              <a:ext uri="{FF2B5EF4-FFF2-40B4-BE49-F238E27FC236}">
                <a16:creationId xmlns:a16="http://schemas.microsoft.com/office/drawing/2014/main" id="{F53D3B16-5A63-E34B-B526-B592AC613A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5224" y="6324626"/>
            <a:ext cx="1014776" cy="199704"/>
          </a:xfrm>
          <a:prstGeom prst="rect">
            <a:avLst/>
          </a:prstGeom>
        </p:spPr>
      </p:pic>
      <p:sp>
        <p:nvSpPr>
          <p:cNvPr id="7" name="Título 1">
            <a:extLst>
              <a:ext uri="{FF2B5EF4-FFF2-40B4-BE49-F238E27FC236}">
                <a16:creationId xmlns:a16="http://schemas.microsoft.com/office/drawing/2014/main" id="{A65EF95A-79C0-2C4C-AE1F-9A19422EFC31}"/>
              </a:ext>
            </a:extLst>
          </p:cNvPr>
          <p:cNvSpPr>
            <a:spLocks noGrp="1"/>
          </p:cNvSpPr>
          <p:nvPr>
            <p:ph type="ctrTitle"/>
          </p:nvPr>
        </p:nvSpPr>
        <p:spPr>
          <a:xfrm>
            <a:off x="719999" y="306000"/>
            <a:ext cx="10800000" cy="368585"/>
          </a:xfrm>
        </p:spPr>
        <p:txBody>
          <a:bodyPr lIns="36000" anchor="t"/>
          <a:lstStyle>
            <a:lvl1pPr algn="l">
              <a:defRPr sz="2000" b="1">
                <a:solidFill>
                  <a:srgbClr val="3350FF"/>
                </a:solidFill>
                <a:latin typeface="Value Sans Pro" panose="020B0503050101040103" pitchFamily="34" charset="0"/>
                <a:cs typeface="Arial" panose="020B0604020202020204" pitchFamily="34" charset="0"/>
              </a:defRPr>
            </a:lvl1pPr>
          </a:lstStyle>
          <a:p>
            <a:r>
              <a:rPr lang="en-US"/>
              <a:t>Click to edit Master title style</a:t>
            </a:r>
            <a:endParaRPr lang="es-MX"/>
          </a:p>
        </p:txBody>
      </p:sp>
    </p:spTree>
    <p:extLst>
      <p:ext uri="{BB962C8B-B14F-4D97-AF65-F5344CB8AC3E}">
        <p14:creationId xmlns:p14="http://schemas.microsoft.com/office/powerpoint/2010/main" val="138031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er">
    <p:bg>
      <p:bgPr>
        <a:solidFill>
          <a:srgbClr val="555555"/>
        </a:solidFill>
        <a:effectLst/>
      </p:bgPr>
    </p:bg>
    <p:spTree>
      <p:nvGrpSpPr>
        <p:cNvPr id="1" name=""/>
        <p:cNvGrpSpPr/>
        <p:nvPr/>
      </p:nvGrpSpPr>
      <p:grpSpPr>
        <a:xfrm>
          <a:off x="0" y="0"/>
          <a:ext cx="0" cy="0"/>
          <a:chOff x="0" y="0"/>
          <a:chExt cx="0" cy="0"/>
        </a:xfrm>
      </p:grpSpPr>
      <p:sp>
        <p:nvSpPr>
          <p:cNvPr id="9" name="Título 1">
            <a:extLst>
              <a:ext uri="{FF2B5EF4-FFF2-40B4-BE49-F238E27FC236}">
                <a16:creationId xmlns:a16="http://schemas.microsoft.com/office/drawing/2014/main" id="{2CE4F537-C2BD-432D-BC2E-F730B8A17D0A}"/>
              </a:ext>
            </a:extLst>
          </p:cNvPr>
          <p:cNvSpPr>
            <a:spLocks noGrp="1"/>
          </p:cNvSpPr>
          <p:nvPr>
            <p:ph type="ctrTitle"/>
          </p:nvPr>
        </p:nvSpPr>
        <p:spPr>
          <a:xfrm>
            <a:off x="1440000" y="3240000"/>
            <a:ext cx="9313200" cy="635570"/>
          </a:xfrm>
        </p:spPr>
        <p:txBody>
          <a:bodyPr lIns="36000" anchor="b"/>
          <a:lstStyle>
            <a:lvl1pPr algn="l">
              <a:defRPr sz="4000" b="1">
                <a:solidFill>
                  <a:schemeClr val="bg1"/>
                </a:solidFill>
                <a:latin typeface="Value Sans Pro" panose="020B0503050101040103" pitchFamily="34" charset="0"/>
                <a:cs typeface="Arial" panose="020B0604020202020204" pitchFamily="34" charset="0"/>
              </a:defRPr>
            </a:lvl1pPr>
          </a:lstStyle>
          <a:p>
            <a:r>
              <a:rPr lang="en-US"/>
              <a:t>Click to edit Master title style</a:t>
            </a:r>
            <a:endParaRPr lang="es-MX"/>
          </a:p>
        </p:txBody>
      </p:sp>
      <p:sp>
        <p:nvSpPr>
          <p:cNvPr id="10" name="Subtítulo 2">
            <a:extLst>
              <a:ext uri="{FF2B5EF4-FFF2-40B4-BE49-F238E27FC236}">
                <a16:creationId xmlns:a16="http://schemas.microsoft.com/office/drawing/2014/main" id="{6C0DF5EE-60EC-44FF-9C11-1822BAEAFE06}"/>
              </a:ext>
            </a:extLst>
          </p:cNvPr>
          <p:cNvSpPr>
            <a:spLocks noGrp="1"/>
          </p:cNvSpPr>
          <p:nvPr>
            <p:ph type="subTitle" idx="1"/>
          </p:nvPr>
        </p:nvSpPr>
        <p:spPr>
          <a:xfrm>
            <a:off x="1439400" y="3875570"/>
            <a:ext cx="9313200" cy="872231"/>
          </a:xfrm>
        </p:spPr>
        <p:txBody>
          <a:bodyPr lIns="72000"/>
          <a:lstStyle>
            <a:lvl1pPr marL="0" indent="0" algn="l">
              <a:buNone/>
              <a:defRPr sz="2000" b="1">
                <a:solidFill>
                  <a:schemeClr val="bg1"/>
                </a:solidFill>
                <a:latin typeface="Value Sans Pro" panose="020B0503050101040103"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MX"/>
          </a:p>
        </p:txBody>
      </p:sp>
      <p:pic>
        <p:nvPicPr>
          <p:cNvPr id="14" name="Imagen 13">
            <a:extLst>
              <a:ext uri="{FF2B5EF4-FFF2-40B4-BE49-F238E27FC236}">
                <a16:creationId xmlns:a16="http://schemas.microsoft.com/office/drawing/2014/main" id="{F7E21949-C63E-42CE-9D5A-271486EDCD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93200" y="720000"/>
            <a:ext cx="360000" cy="294085"/>
          </a:xfrm>
          <a:prstGeom prst="rect">
            <a:avLst/>
          </a:prstGeom>
        </p:spPr>
      </p:pic>
    </p:spTree>
    <p:extLst>
      <p:ext uri="{BB962C8B-B14F-4D97-AF65-F5344CB8AC3E}">
        <p14:creationId xmlns:p14="http://schemas.microsoft.com/office/powerpoint/2010/main" val="36522032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p:bg>
      <p:bgPr>
        <a:solidFill>
          <a:srgbClr val="E2E2E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D6351DC-677D-8843-95A3-A17ABA767162}"/>
              </a:ext>
            </a:extLst>
          </p:cNvPr>
          <p:cNvSpPr/>
          <p:nvPr userDrawn="1"/>
        </p:nvSpPr>
        <p:spPr>
          <a:xfrm>
            <a:off x="1260326" y="3130787"/>
            <a:ext cx="9671348" cy="369332"/>
          </a:xfrm>
          <a:prstGeom prst="rect">
            <a:avLst/>
          </a:prstGeom>
        </p:spPr>
        <p:txBody>
          <a:bodyPr wrap="square">
            <a:spAutoFit/>
          </a:bodyPr>
          <a:lstStyle/>
          <a:p>
            <a:endParaRPr lang="en-MX"/>
          </a:p>
        </p:txBody>
      </p:sp>
      <p:sp>
        <p:nvSpPr>
          <p:cNvPr id="5" name="Rectangle 4">
            <a:extLst>
              <a:ext uri="{FF2B5EF4-FFF2-40B4-BE49-F238E27FC236}">
                <a16:creationId xmlns:a16="http://schemas.microsoft.com/office/drawing/2014/main" id="{1718D7C9-2E76-6842-9FBC-C7585C5250C0}"/>
              </a:ext>
            </a:extLst>
          </p:cNvPr>
          <p:cNvSpPr/>
          <p:nvPr userDrawn="1"/>
        </p:nvSpPr>
        <p:spPr>
          <a:xfrm>
            <a:off x="1371165" y="3246119"/>
            <a:ext cx="9228874" cy="2554545"/>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noFill/>
                </a:ln>
                <a:solidFill>
                  <a:srgbClr val="555555"/>
                </a:solidFill>
                <a:effectLst/>
                <a:uLnTx/>
                <a:uFillTx/>
                <a:latin typeface="Arial" panose="020B0604020202020204" pitchFamily="34" charset="0"/>
                <a:ea typeface="+mn-ea"/>
                <a:cs typeface="Arial" panose="020B0604020202020204" pitchFamily="34" charset="0"/>
              </a:rPr>
              <a:t>Schedule a demo at </a:t>
            </a:r>
            <a:r>
              <a:rPr kumimoji="0" lang="en-US" sz="3200" b="1" i="0" u="none" strike="noStrike" kern="1200" cap="none" spc="0" normalizeH="0" baseline="0" noProof="0" err="1">
                <a:ln>
                  <a:noFill/>
                </a:ln>
                <a:solidFill>
                  <a:srgbClr val="3350FF"/>
                </a:solidFill>
                <a:effectLst/>
                <a:uLnTx/>
                <a:uFillTx/>
                <a:latin typeface="Arial" panose="020B0604020202020204" pitchFamily="34" charset="0"/>
                <a:ea typeface="+mn-ea"/>
                <a:cs typeface="Arial" panose="020B0604020202020204" pitchFamily="34" charset="0"/>
                <a:hlinkClick r:id="rId2">
                  <a:extLst>
                    <a:ext uri="{A12FA001-AC4F-418D-AE19-62706E023703}">
                      <ahyp:hlinkClr xmlns:ahyp="http://schemas.microsoft.com/office/drawing/2018/hyperlinkcolor" val="tx"/>
                    </a:ext>
                  </a:extLst>
                </a:hlinkClick>
              </a:rPr>
              <a:t>fpalpha.com</a:t>
            </a:r>
            <a:r>
              <a:rPr kumimoji="0" lang="en-US" sz="3200" b="1" i="0" u="none" strike="noStrike" kern="1200" cap="none" spc="0" normalizeH="0" baseline="0" noProof="0">
                <a:ln>
                  <a:noFill/>
                </a:ln>
                <a:solidFill>
                  <a:srgbClr val="3350FF"/>
                </a:solidFill>
                <a:effectLst/>
                <a:uLnTx/>
                <a:uFillTx/>
                <a:latin typeface="Arial" panose="020B0604020202020204" pitchFamily="34" charset="0"/>
                <a:ea typeface="+mn-ea"/>
                <a:cs typeface="Arial" panose="020B0604020202020204" pitchFamily="34" charset="0"/>
                <a:hlinkClick r:id="rId2">
                  <a:extLst>
                    <a:ext uri="{A12FA001-AC4F-418D-AE19-62706E023703}">
                      <ahyp:hlinkClr xmlns:ahyp="http://schemas.microsoft.com/office/drawing/2018/hyperlinkcolor" val="tx"/>
                    </a:ext>
                  </a:extLst>
                </a:hlinkClick>
              </a:rPr>
              <a:t>/demo</a:t>
            </a:r>
            <a:endParaRPr kumimoji="0" lang="en-US" sz="3200" b="1" i="0" u="none" strike="noStrike" kern="1200" cap="none" spc="0" normalizeH="0" baseline="0" noProof="0">
              <a:ln>
                <a:noFill/>
              </a:ln>
              <a:solidFill>
                <a:srgbClr val="3350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noFill/>
                </a:ln>
                <a:solidFill>
                  <a:srgbClr val="3350FF"/>
                </a:solidFill>
                <a:effectLst/>
                <a:uLnTx/>
                <a:uFillTx/>
                <a:latin typeface="Arial" panose="020B0604020202020204" pitchFamily="34" charset="0"/>
                <a:ea typeface="+mn-ea"/>
                <a:cs typeface="Arial" panose="020B0604020202020204" pitchFamily="34" charset="0"/>
              </a:rPr>
              <a:t>Josh Grossberg</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noFill/>
                </a:ln>
                <a:solidFill>
                  <a:srgbClr val="555555"/>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jgrossberg@fpalpha.com</a:t>
            </a:r>
            <a:endParaRPr kumimoji="0" lang="en-US" sz="3200" b="1" i="0" u="none" strike="noStrike" kern="1200" cap="none" spc="0" normalizeH="0" baseline="0" noProof="0">
              <a:ln>
                <a:noFill/>
              </a:ln>
              <a:solidFill>
                <a:srgbClr val="555555"/>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noFill/>
                </a:ln>
                <a:solidFill>
                  <a:srgbClr val="555555"/>
                </a:solidFill>
                <a:effectLst/>
                <a:uLnTx/>
                <a:uFillTx/>
                <a:latin typeface="Arial" panose="020B0604020202020204" pitchFamily="34" charset="0"/>
                <a:ea typeface="+mn-ea"/>
                <a:cs typeface="Arial" panose="020B0604020202020204" pitchFamily="34" charset="0"/>
              </a:rPr>
              <a:t>(212) 796-8738</a:t>
            </a:r>
          </a:p>
        </p:txBody>
      </p:sp>
      <p:pic>
        <p:nvPicPr>
          <p:cNvPr id="9" name="Imagen 7">
            <a:extLst>
              <a:ext uri="{FF2B5EF4-FFF2-40B4-BE49-F238E27FC236}">
                <a16:creationId xmlns:a16="http://schemas.microsoft.com/office/drawing/2014/main" id="{E8C8FE98-56D0-2349-AC50-275210FF392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23125" y="2740586"/>
            <a:ext cx="1260000" cy="247963"/>
          </a:xfrm>
          <a:prstGeom prst="rect">
            <a:avLst/>
          </a:prstGeom>
        </p:spPr>
      </p:pic>
    </p:spTree>
    <p:extLst>
      <p:ext uri="{BB962C8B-B14F-4D97-AF65-F5344CB8AC3E}">
        <p14:creationId xmlns:p14="http://schemas.microsoft.com/office/powerpoint/2010/main" val="18673911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White_logo">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E9E5CF5-36EE-4FCB-98AC-EBADB91F23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700000" y="6350958"/>
            <a:ext cx="180000" cy="147042"/>
          </a:xfrm>
          <a:prstGeom prst="rect">
            <a:avLst/>
          </a:prstGeom>
        </p:spPr>
      </p:pic>
    </p:spTree>
    <p:extLst>
      <p:ext uri="{BB962C8B-B14F-4D97-AF65-F5344CB8AC3E}">
        <p14:creationId xmlns:p14="http://schemas.microsoft.com/office/powerpoint/2010/main" val="23665181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Blank" type="tx">
  <p:cSld name="Blank">
    <p:spTree>
      <p:nvGrpSpPr>
        <p:cNvPr id="1" name="Shape 55"/>
        <p:cNvGrpSpPr/>
        <p:nvPr/>
      </p:nvGrpSpPr>
      <p:grpSpPr>
        <a:xfrm>
          <a:off x="0" y="0"/>
          <a:ext cx="0" cy="0"/>
          <a:chOff x="0" y="0"/>
          <a:chExt cx="0" cy="0"/>
        </a:xfrm>
      </p:grpSpPr>
      <p:sp>
        <p:nvSpPr>
          <p:cNvPr id="56" name="Google Shape;56;p14"/>
          <p:cNvSpPr txBox="1">
            <a:spLocks noGrp="1"/>
          </p:cNvSpPr>
          <p:nvPr>
            <p:ph type="sldNum" idx="12"/>
          </p:nvPr>
        </p:nvSpPr>
        <p:spPr>
          <a:xfrm>
            <a:off x="5979516" y="6540500"/>
            <a:ext cx="226800" cy="230400"/>
          </a:xfrm>
          <a:prstGeom prst="rect">
            <a:avLst/>
          </a:prstGeom>
          <a:noFill/>
          <a:ln>
            <a:noFill/>
          </a:ln>
        </p:spPr>
        <p:txBody>
          <a:bodyPr spcFirstLastPara="1" wrap="square" lIns="19050" tIns="19050" rIns="19050" bIns="19050" anchor="t" anchorCtr="0">
            <a:noAutofit/>
          </a:bodyPr>
          <a:lstStyle>
            <a:lvl1pPr marL="0" lvl="0" indent="0" algn="ctr" rtl="0">
              <a:lnSpc>
                <a:spcPct val="100000"/>
              </a:lnSpc>
              <a:spcBef>
                <a:spcPts val="0"/>
              </a:spcBef>
              <a:spcAft>
                <a:spcPts val="0"/>
              </a:spcAft>
              <a:buClr>
                <a:srgbClr val="FFFFFF"/>
              </a:buClr>
              <a:buSzPts val="900"/>
              <a:buFont typeface="Helvetica Neue Light"/>
              <a:buNone/>
              <a:defRPr sz="1200" b="0" i="0">
                <a:latin typeface="Value Sans Pro" panose="020B0503050101040103" pitchFamily="34" charset="0"/>
                <a:ea typeface="Helvetica Neue Light"/>
                <a:cs typeface="Value Sans Pro" panose="020B0503050101040103" pitchFamily="34" charset="0"/>
                <a:sym typeface="Helvetica Neue Light"/>
              </a:defRPr>
            </a:lvl1pPr>
            <a:lvl2pPr marL="0" lvl="1" indent="0" algn="ctr" rtl="0">
              <a:lnSpc>
                <a:spcPct val="100000"/>
              </a:lnSpc>
              <a:spcBef>
                <a:spcPts val="0"/>
              </a:spcBef>
              <a:spcAft>
                <a:spcPts val="0"/>
              </a:spcAft>
              <a:buClr>
                <a:srgbClr val="FFFFFF"/>
              </a:buClr>
              <a:buSzPts val="900"/>
              <a:buFont typeface="Helvetica Neue Light"/>
              <a:buNone/>
              <a:defRPr sz="1200" b="0">
                <a:latin typeface="Helvetica Neue Light"/>
                <a:ea typeface="Helvetica Neue Light"/>
                <a:cs typeface="Helvetica Neue Light"/>
                <a:sym typeface="Helvetica Neue Light"/>
              </a:defRPr>
            </a:lvl2pPr>
            <a:lvl3pPr marL="0" lvl="2" indent="0" algn="ctr" rtl="0">
              <a:lnSpc>
                <a:spcPct val="100000"/>
              </a:lnSpc>
              <a:spcBef>
                <a:spcPts val="0"/>
              </a:spcBef>
              <a:spcAft>
                <a:spcPts val="0"/>
              </a:spcAft>
              <a:buClr>
                <a:srgbClr val="FFFFFF"/>
              </a:buClr>
              <a:buSzPts val="900"/>
              <a:buFont typeface="Helvetica Neue Light"/>
              <a:buNone/>
              <a:defRPr sz="1200" b="0">
                <a:latin typeface="Helvetica Neue Light"/>
                <a:ea typeface="Helvetica Neue Light"/>
                <a:cs typeface="Helvetica Neue Light"/>
                <a:sym typeface="Helvetica Neue Light"/>
              </a:defRPr>
            </a:lvl3pPr>
            <a:lvl4pPr marL="0" lvl="3" indent="0" algn="ctr" rtl="0">
              <a:lnSpc>
                <a:spcPct val="100000"/>
              </a:lnSpc>
              <a:spcBef>
                <a:spcPts val="0"/>
              </a:spcBef>
              <a:spcAft>
                <a:spcPts val="0"/>
              </a:spcAft>
              <a:buClr>
                <a:srgbClr val="FFFFFF"/>
              </a:buClr>
              <a:buSzPts val="900"/>
              <a:buFont typeface="Helvetica Neue Light"/>
              <a:buNone/>
              <a:defRPr sz="1200" b="0">
                <a:latin typeface="Helvetica Neue Light"/>
                <a:ea typeface="Helvetica Neue Light"/>
                <a:cs typeface="Helvetica Neue Light"/>
                <a:sym typeface="Helvetica Neue Light"/>
              </a:defRPr>
            </a:lvl4pPr>
            <a:lvl5pPr marL="0" lvl="4" indent="0" algn="ctr" rtl="0">
              <a:lnSpc>
                <a:spcPct val="100000"/>
              </a:lnSpc>
              <a:spcBef>
                <a:spcPts val="0"/>
              </a:spcBef>
              <a:spcAft>
                <a:spcPts val="0"/>
              </a:spcAft>
              <a:buClr>
                <a:srgbClr val="FFFFFF"/>
              </a:buClr>
              <a:buSzPts val="900"/>
              <a:buFont typeface="Helvetica Neue Light"/>
              <a:buNone/>
              <a:defRPr sz="1200" b="0">
                <a:latin typeface="Helvetica Neue Light"/>
                <a:ea typeface="Helvetica Neue Light"/>
                <a:cs typeface="Helvetica Neue Light"/>
                <a:sym typeface="Helvetica Neue Light"/>
              </a:defRPr>
            </a:lvl5pPr>
            <a:lvl6pPr marL="0" lvl="5" indent="0" algn="ctr" rtl="0">
              <a:lnSpc>
                <a:spcPct val="100000"/>
              </a:lnSpc>
              <a:spcBef>
                <a:spcPts val="0"/>
              </a:spcBef>
              <a:spcAft>
                <a:spcPts val="0"/>
              </a:spcAft>
              <a:buClr>
                <a:srgbClr val="FFFFFF"/>
              </a:buClr>
              <a:buSzPts val="900"/>
              <a:buFont typeface="Helvetica Neue Light"/>
              <a:buNone/>
              <a:defRPr sz="1200" b="0">
                <a:latin typeface="Helvetica Neue Light"/>
                <a:ea typeface="Helvetica Neue Light"/>
                <a:cs typeface="Helvetica Neue Light"/>
                <a:sym typeface="Helvetica Neue Light"/>
              </a:defRPr>
            </a:lvl6pPr>
            <a:lvl7pPr marL="0" lvl="6" indent="0" algn="ctr" rtl="0">
              <a:lnSpc>
                <a:spcPct val="100000"/>
              </a:lnSpc>
              <a:spcBef>
                <a:spcPts val="0"/>
              </a:spcBef>
              <a:spcAft>
                <a:spcPts val="0"/>
              </a:spcAft>
              <a:buClr>
                <a:srgbClr val="FFFFFF"/>
              </a:buClr>
              <a:buSzPts val="900"/>
              <a:buFont typeface="Helvetica Neue Light"/>
              <a:buNone/>
              <a:defRPr sz="1200" b="0">
                <a:latin typeface="Helvetica Neue Light"/>
                <a:ea typeface="Helvetica Neue Light"/>
                <a:cs typeface="Helvetica Neue Light"/>
                <a:sym typeface="Helvetica Neue Light"/>
              </a:defRPr>
            </a:lvl7pPr>
            <a:lvl8pPr marL="0" lvl="7" indent="0" algn="ctr" rtl="0">
              <a:lnSpc>
                <a:spcPct val="100000"/>
              </a:lnSpc>
              <a:spcBef>
                <a:spcPts val="0"/>
              </a:spcBef>
              <a:spcAft>
                <a:spcPts val="0"/>
              </a:spcAft>
              <a:buClr>
                <a:srgbClr val="FFFFFF"/>
              </a:buClr>
              <a:buSzPts val="900"/>
              <a:buFont typeface="Helvetica Neue Light"/>
              <a:buNone/>
              <a:defRPr sz="1200" b="0">
                <a:latin typeface="Helvetica Neue Light"/>
                <a:ea typeface="Helvetica Neue Light"/>
                <a:cs typeface="Helvetica Neue Light"/>
                <a:sym typeface="Helvetica Neue Light"/>
              </a:defRPr>
            </a:lvl8pPr>
            <a:lvl9pPr marL="0" lvl="8" indent="0" algn="ctr" rtl="0">
              <a:lnSpc>
                <a:spcPct val="100000"/>
              </a:lnSpc>
              <a:spcBef>
                <a:spcPts val="0"/>
              </a:spcBef>
              <a:spcAft>
                <a:spcPts val="0"/>
              </a:spcAft>
              <a:buClr>
                <a:srgbClr val="FFFFFF"/>
              </a:buClr>
              <a:buSzPts val="900"/>
              <a:buFont typeface="Helvetica Neue Light"/>
              <a:buNone/>
              <a:defRPr sz="1200" b="0">
                <a:latin typeface="Helvetica Neue Light"/>
                <a:ea typeface="Helvetica Neue Light"/>
                <a:cs typeface="Helvetica Neue Light"/>
                <a:sym typeface="Helvetica Neue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58403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3" name="Marcador de posición de imagen 2">
            <a:extLst>
              <a:ext uri="{FF2B5EF4-FFF2-40B4-BE49-F238E27FC236}">
                <a16:creationId xmlns:a16="http://schemas.microsoft.com/office/drawing/2014/main" id="{40383604-BF6A-41C2-A017-FAFAA70AEE98}"/>
              </a:ext>
            </a:extLst>
          </p:cNvPr>
          <p:cNvSpPr>
            <a:spLocks noGrp="1"/>
          </p:cNvSpPr>
          <p:nvPr>
            <p:ph type="pic" idx="1"/>
          </p:nvPr>
        </p:nvSpPr>
        <p:spPr>
          <a:xfrm>
            <a:off x="5372236" y="619758"/>
            <a:ext cx="6100151" cy="5878241"/>
          </a:xfrm>
        </p:spPr>
        <p:txBody>
          <a:bodyPr/>
          <a:lstStyle>
            <a:lvl1pPr marL="0" indent="0">
              <a:buNone/>
              <a:defRPr sz="3200">
                <a:latin typeface="Value Sans Pro" panose="020B0503050101040103"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s-MX"/>
          </a:p>
        </p:txBody>
      </p:sp>
      <p:sp>
        <p:nvSpPr>
          <p:cNvPr id="9" name="Rectángulo 8">
            <a:extLst>
              <a:ext uri="{FF2B5EF4-FFF2-40B4-BE49-F238E27FC236}">
                <a16:creationId xmlns:a16="http://schemas.microsoft.com/office/drawing/2014/main" id="{AD5EB979-1FD6-4186-9C7F-7BA0C46814BB}"/>
              </a:ext>
            </a:extLst>
          </p:cNvPr>
          <p:cNvSpPr/>
          <p:nvPr userDrawn="1"/>
        </p:nvSpPr>
        <p:spPr>
          <a:xfrm>
            <a:off x="0" y="0"/>
            <a:ext cx="4955576" cy="6858000"/>
          </a:xfrm>
          <a:prstGeom prst="rect">
            <a:avLst/>
          </a:prstGeom>
          <a:solidFill>
            <a:srgbClr val="5555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ítulo 1">
            <a:extLst>
              <a:ext uri="{FF2B5EF4-FFF2-40B4-BE49-F238E27FC236}">
                <a16:creationId xmlns:a16="http://schemas.microsoft.com/office/drawing/2014/main" id="{D8E94F9F-6D55-4DEA-9922-D622C9F1533D}"/>
              </a:ext>
            </a:extLst>
          </p:cNvPr>
          <p:cNvSpPr>
            <a:spLocks noGrp="1"/>
          </p:cNvSpPr>
          <p:nvPr>
            <p:ph type="title"/>
          </p:nvPr>
        </p:nvSpPr>
        <p:spPr>
          <a:xfrm>
            <a:off x="720001" y="619758"/>
            <a:ext cx="3817276" cy="1180242"/>
          </a:xfrm>
        </p:spPr>
        <p:txBody>
          <a:bodyPr anchor="b"/>
          <a:lstStyle>
            <a:lvl1pPr>
              <a:defRPr sz="3200" b="1">
                <a:solidFill>
                  <a:schemeClr val="bg1"/>
                </a:solidFill>
                <a:latin typeface="Value Sans Pro" panose="020B0503050101040103" pitchFamily="34" charset="0"/>
                <a:cs typeface="Arial" panose="020B0604020202020204" pitchFamily="34" charset="0"/>
              </a:defRPr>
            </a:lvl1pPr>
          </a:lstStyle>
          <a:p>
            <a:r>
              <a:rPr lang="en-US"/>
              <a:t>Click to edit Master title style</a:t>
            </a:r>
            <a:endParaRPr lang="es-MX"/>
          </a:p>
        </p:txBody>
      </p:sp>
      <p:sp>
        <p:nvSpPr>
          <p:cNvPr id="4" name="Marcador de texto 3">
            <a:extLst>
              <a:ext uri="{FF2B5EF4-FFF2-40B4-BE49-F238E27FC236}">
                <a16:creationId xmlns:a16="http://schemas.microsoft.com/office/drawing/2014/main" id="{325967D1-0835-4058-A801-53D29CA194C1}"/>
              </a:ext>
            </a:extLst>
          </p:cNvPr>
          <p:cNvSpPr>
            <a:spLocks noGrp="1"/>
          </p:cNvSpPr>
          <p:nvPr>
            <p:ph type="body" sz="half" idx="2" hasCustomPrompt="1"/>
          </p:nvPr>
        </p:nvSpPr>
        <p:spPr>
          <a:xfrm>
            <a:off x="720001" y="1980000"/>
            <a:ext cx="3817276" cy="4518000"/>
          </a:xfrm>
        </p:spPr>
        <p:txBody>
          <a:bodyPr/>
          <a:lstStyle>
            <a:lvl1pPr marL="0" indent="0">
              <a:lnSpc>
                <a:spcPct val="150000"/>
              </a:lnSpc>
              <a:buNone/>
              <a:defRPr sz="1600">
                <a:solidFill>
                  <a:schemeClr val="bg1"/>
                </a:solidFill>
                <a:latin typeface="Value Sans Pro" panose="020B0503050101040103"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a:t>
            </a:r>
            <a:r>
              <a:rPr lang="es-ES" err="1"/>
              <a:t>patróna</a:t>
            </a:r>
            <a:endParaRPr lang="es-ES"/>
          </a:p>
        </p:txBody>
      </p:sp>
      <p:pic>
        <p:nvPicPr>
          <p:cNvPr id="11" name="Imagen 10">
            <a:extLst>
              <a:ext uri="{FF2B5EF4-FFF2-40B4-BE49-F238E27FC236}">
                <a16:creationId xmlns:a16="http://schemas.microsoft.com/office/drawing/2014/main" id="{2DC8CA3B-DB6C-498D-A792-BA6FE2DA9E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00000" y="6350958"/>
            <a:ext cx="180000" cy="147042"/>
          </a:xfrm>
          <a:prstGeom prst="rect">
            <a:avLst/>
          </a:prstGeom>
        </p:spPr>
      </p:pic>
    </p:spTree>
    <p:extLst>
      <p:ext uri="{BB962C8B-B14F-4D97-AF65-F5344CB8AC3E}">
        <p14:creationId xmlns:p14="http://schemas.microsoft.com/office/powerpoint/2010/main" val="2307270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AD5EB979-1FD6-4186-9C7F-7BA0C46814BB}"/>
              </a:ext>
            </a:extLst>
          </p:cNvPr>
          <p:cNvSpPr/>
          <p:nvPr userDrawn="1"/>
        </p:nvSpPr>
        <p:spPr>
          <a:xfrm>
            <a:off x="0" y="0"/>
            <a:ext cx="12192000" cy="6858000"/>
          </a:xfrm>
          <a:prstGeom prst="rect">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Marcador de posición de imagen 2">
            <a:extLst>
              <a:ext uri="{FF2B5EF4-FFF2-40B4-BE49-F238E27FC236}">
                <a16:creationId xmlns:a16="http://schemas.microsoft.com/office/drawing/2014/main" id="{4315FC96-AE69-4F11-8011-D8A1CCF8794D}"/>
              </a:ext>
            </a:extLst>
          </p:cNvPr>
          <p:cNvSpPr>
            <a:spLocks noGrp="1"/>
          </p:cNvSpPr>
          <p:nvPr>
            <p:ph type="pic" idx="1"/>
          </p:nvPr>
        </p:nvSpPr>
        <p:spPr>
          <a:xfrm>
            <a:off x="652417" y="980586"/>
            <a:ext cx="10867579" cy="4922374"/>
          </a:xfrm>
        </p:spPr>
        <p:txBody>
          <a:bodyPr/>
          <a:lstStyle>
            <a:lvl1pPr marL="0" indent="0">
              <a:buNone/>
              <a:defRPr sz="3200">
                <a:latin typeface="Value Sans Pro" panose="020B0503050101040103"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s-MX"/>
          </a:p>
        </p:txBody>
      </p:sp>
      <p:sp>
        <p:nvSpPr>
          <p:cNvPr id="6" name="Título 1">
            <a:extLst>
              <a:ext uri="{FF2B5EF4-FFF2-40B4-BE49-F238E27FC236}">
                <a16:creationId xmlns:a16="http://schemas.microsoft.com/office/drawing/2014/main" id="{E06758C6-5B91-CC4E-9AAD-C80149D1FA50}"/>
              </a:ext>
            </a:extLst>
          </p:cNvPr>
          <p:cNvSpPr>
            <a:spLocks noGrp="1"/>
          </p:cNvSpPr>
          <p:nvPr>
            <p:ph type="ctrTitle"/>
          </p:nvPr>
        </p:nvSpPr>
        <p:spPr>
          <a:xfrm>
            <a:off x="719996" y="306000"/>
            <a:ext cx="10800000" cy="368585"/>
          </a:xfrm>
        </p:spPr>
        <p:txBody>
          <a:bodyPr lIns="36000" anchor="t"/>
          <a:lstStyle>
            <a:lvl1pPr algn="l">
              <a:defRPr sz="2000" b="1">
                <a:solidFill>
                  <a:srgbClr val="3350FF"/>
                </a:solidFill>
                <a:latin typeface="Value Sans Pro" panose="020B0503050101040103" pitchFamily="34" charset="0"/>
                <a:cs typeface="Arial" panose="020B0604020202020204" pitchFamily="34" charset="0"/>
              </a:defRPr>
            </a:lvl1pPr>
          </a:lstStyle>
          <a:p>
            <a:r>
              <a:rPr lang="en-US"/>
              <a:t>Click to edit Master title style</a:t>
            </a:r>
            <a:endParaRPr lang="es-MX"/>
          </a:p>
        </p:txBody>
      </p:sp>
      <p:pic>
        <p:nvPicPr>
          <p:cNvPr id="8" name="Imagen 7">
            <a:extLst>
              <a:ext uri="{FF2B5EF4-FFF2-40B4-BE49-F238E27FC236}">
                <a16:creationId xmlns:a16="http://schemas.microsoft.com/office/drawing/2014/main" id="{9F7F09E7-E466-264F-93F1-7A1574769B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5224" y="6324626"/>
            <a:ext cx="1014776" cy="199704"/>
          </a:xfrm>
          <a:prstGeom prst="rect">
            <a:avLst/>
          </a:prstGeom>
        </p:spPr>
      </p:pic>
    </p:spTree>
    <p:extLst>
      <p:ext uri="{BB962C8B-B14F-4D97-AF65-F5344CB8AC3E}">
        <p14:creationId xmlns:p14="http://schemas.microsoft.com/office/powerpoint/2010/main" val="1374160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ion">
    <p:spTree>
      <p:nvGrpSpPr>
        <p:cNvPr id="1" name=""/>
        <p:cNvGrpSpPr/>
        <p:nvPr/>
      </p:nvGrpSpPr>
      <p:grpSpPr>
        <a:xfrm>
          <a:off x="0" y="0"/>
          <a:ext cx="0" cy="0"/>
          <a:chOff x="0" y="0"/>
          <a:chExt cx="0" cy="0"/>
        </a:xfrm>
      </p:grpSpPr>
      <p:sp>
        <p:nvSpPr>
          <p:cNvPr id="23" name="Rectángulo 22">
            <a:extLst>
              <a:ext uri="{FF2B5EF4-FFF2-40B4-BE49-F238E27FC236}">
                <a16:creationId xmlns:a16="http://schemas.microsoft.com/office/drawing/2014/main" id="{C75E9A30-FD07-465F-8F7E-804AF9198BF1}"/>
              </a:ext>
            </a:extLst>
          </p:cNvPr>
          <p:cNvSpPr/>
          <p:nvPr userDrawn="1"/>
        </p:nvSpPr>
        <p:spPr>
          <a:xfrm>
            <a:off x="6096000" y="0"/>
            <a:ext cx="6096000" cy="6858000"/>
          </a:xfrm>
          <a:prstGeom prst="rect">
            <a:avLst/>
          </a:prstGeom>
          <a:solidFill>
            <a:srgbClr val="55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bg1"/>
              </a:solidFill>
            </a:endParaRPr>
          </a:p>
        </p:txBody>
      </p:sp>
      <p:sp>
        <p:nvSpPr>
          <p:cNvPr id="22" name="Rectángulo 21">
            <a:extLst>
              <a:ext uri="{FF2B5EF4-FFF2-40B4-BE49-F238E27FC236}">
                <a16:creationId xmlns:a16="http://schemas.microsoft.com/office/drawing/2014/main" id="{712BB14A-80C7-40F9-A670-F30B46433BE2}"/>
              </a:ext>
            </a:extLst>
          </p:cNvPr>
          <p:cNvSpPr/>
          <p:nvPr userDrawn="1"/>
        </p:nvSpPr>
        <p:spPr>
          <a:xfrm>
            <a:off x="0" y="-1"/>
            <a:ext cx="6098400" cy="6858001"/>
          </a:xfrm>
          <a:prstGeom prst="rect">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Marcador de texto 2">
            <a:extLst>
              <a:ext uri="{FF2B5EF4-FFF2-40B4-BE49-F238E27FC236}">
                <a16:creationId xmlns:a16="http://schemas.microsoft.com/office/drawing/2014/main" id="{4BD66368-CEBC-4042-B563-006311EC0228}"/>
              </a:ext>
            </a:extLst>
          </p:cNvPr>
          <p:cNvSpPr>
            <a:spLocks noGrp="1"/>
          </p:cNvSpPr>
          <p:nvPr>
            <p:ph type="body" idx="1"/>
          </p:nvPr>
        </p:nvSpPr>
        <p:spPr>
          <a:xfrm>
            <a:off x="720000" y="619757"/>
            <a:ext cx="5014799" cy="823912"/>
          </a:xfrm>
        </p:spPr>
        <p:txBody>
          <a:bodyPr anchor="b">
            <a:normAutofit/>
          </a:bodyPr>
          <a:lstStyle>
            <a:lvl1pPr marL="0" indent="0">
              <a:buNone/>
              <a:defRPr sz="2000" b="1">
                <a:solidFill>
                  <a:srgbClr val="3350FF"/>
                </a:solidFill>
                <a:latin typeface="Value Sans Pro" panose="020B05030501010401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Marcador de contenido 5">
            <a:extLst>
              <a:ext uri="{FF2B5EF4-FFF2-40B4-BE49-F238E27FC236}">
                <a16:creationId xmlns:a16="http://schemas.microsoft.com/office/drawing/2014/main" id="{9FD3977C-61E6-443D-8FB8-1AE958B5E3F2}"/>
              </a:ext>
            </a:extLst>
          </p:cNvPr>
          <p:cNvSpPr>
            <a:spLocks noGrp="1"/>
          </p:cNvSpPr>
          <p:nvPr>
            <p:ph sz="quarter" idx="4"/>
          </p:nvPr>
        </p:nvSpPr>
        <p:spPr>
          <a:xfrm>
            <a:off x="719999" y="1803669"/>
            <a:ext cx="5014800" cy="4694332"/>
          </a:xfrm>
        </p:spPr>
        <p:txBody>
          <a:bodyPr/>
          <a:lstStyle>
            <a:lvl1pPr>
              <a:lnSpc>
                <a:spcPct val="100000"/>
              </a:lnSpc>
              <a:defRPr>
                <a:latin typeface="Value Sans Pro" panose="020B0503050101040103" pitchFamily="34" charset="0"/>
              </a:defRPr>
            </a:lvl1pPr>
            <a:lvl2pPr>
              <a:lnSpc>
                <a:spcPct val="100000"/>
              </a:lnSpc>
              <a:defRPr>
                <a:latin typeface="Value Sans Pro" panose="020B0503050101040103" pitchFamily="34" charset="0"/>
              </a:defRPr>
            </a:lvl2pPr>
            <a:lvl3pPr>
              <a:lnSpc>
                <a:spcPct val="100000"/>
              </a:lnSpc>
              <a:defRPr>
                <a:latin typeface="Value Sans Pro" panose="020B0503050101040103" pitchFamily="34" charset="0"/>
              </a:defRPr>
            </a:lvl3pPr>
            <a:lvl4pPr>
              <a:lnSpc>
                <a:spcPct val="100000"/>
              </a:lnSpc>
              <a:defRPr>
                <a:latin typeface="Value Sans Pro" panose="020B0503050101040103" pitchFamily="34" charset="0"/>
              </a:defRPr>
            </a:lvl4pPr>
            <a:lvl5pPr>
              <a:lnSpc>
                <a:spcPct val="100000"/>
              </a:lnSpc>
              <a:defRPr>
                <a:latin typeface="Value Sans Pro" panose="020B05030501010401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pic>
        <p:nvPicPr>
          <p:cNvPr id="25" name="Imagen 24">
            <a:extLst>
              <a:ext uri="{FF2B5EF4-FFF2-40B4-BE49-F238E27FC236}">
                <a16:creationId xmlns:a16="http://schemas.microsoft.com/office/drawing/2014/main" id="{F8081021-E3E3-428C-9E5E-78C44C227C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00000" y="6350958"/>
            <a:ext cx="180000" cy="147043"/>
          </a:xfrm>
          <a:prstGeom prst="rect">
            <a:avLst/>
          </a:prstGeom>
        </p:spPr>
      </p:pic>
      <p:sp>
        <p:nvSpPr>
          <p:cNvPr id="29" name="Marcador de texto 2">
            <a:extLst>
              <a:ext uri="{FF2B5EF4-FFF2-40B4-BE49-F238E27FC236}">
                <a16:creationId xmlns:a16="http://schemas.microsoft.com/office/drawing/2014/main" id="{91C5C963-9B33-45C2-BD59-8F5393379495}"/>
              </a:ext>
            </a:extLst>
          </p:cNvPr>
          <p:cNvSpPr>
            <a:spLocks noGrp="1"/>
          </p:cNvSpPr>
          <p:nvPr>
            <p:ph type="body" idx="10"/>
          </p:nvPr>
        </p:nvSpPr>
        <p:spPr>
          <a:xfrm>
            <a:off x="6454799" y="619757"/>
            <a:ext cx="5014799" cy="823912"/>
          </a:xfrm>
        </p:spPr>
        <p:txBody>
          <a:bodyPr anchor="b">
            <a:normAutofit/>
          </a:bodyPr>
          <a:lstStyle>
            <a:lvl1pPr marL="0" indent="0">
              <a:buNone/>
              <a:defRPr sz="2000" b="1">
                <a:solidFill>
                  <a:schemeClr val="bg1"/>
                </a:solidFill>
                <a:latin typeface="Value Sans Pro" panose="020B05030501010401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Marcador de contenido 5">
            <a:extLst>
              <a:ext uri="{FF2B5EF4-FFF2-40B4-BE49-F238E27FC236}">
                <a16:creationId xmlns:a16="http://schemas.microsoft.com/office/drawing/2014/main" id="{60A3A6E0-41F5-44E2-9FD4-9E1D78362EE1}"/>
              </a:ext>
            </a:extLst>
          </p:cNvPr>
          <p:cNvSpPr>
            <a:spLocks noGrp="1"/>
          </p:cNvSpPr>
          <p:nvPr>
            <p:ph sz="quarter" idx="11"/>
          </p:nvPr>
        </p:nvSpPr>
        <p:spPr>
          <a:xfrm>
            <a:off x="6454798" y="1803668"/>
            <a:ext cx="5014800" cy="4694332"/>
          </a:xfrm>
        </p:spPr>
        <p:txBody>
          <a:bodyPr/>
          <a:lstStyle>
            <a:lvl1pPr>
              <a:lnSpc>
                <a:spcPct val="100000"/>
              </a:lnSpc>
              <a:defRPr>
                <a:solidFill>
                  <a:schemeClr val="bg1"/>
                </a:solidFill>
                <a:latin typeface="Value Sans Pro" panose="020B0503050101040103" pitchFamily="34" charset="0"/>
              </a:defRPr>
            </a:lvl1pPr>
            <a:lvl2pPr>
              <a:lnSpc>
                <a:spcPct val="100000"/>
              </a:lnSpc>
              <a:defRPr>
                <a:solidFill>
                  <a:schemeClr val="bg1"/>
                </a:solidFill>
                <a:latin typeface="Value Sans Pro" panose="020B0503050101040103" pitchFamily="34" charset="0"/>
              </a:defRPr>
            </a:lvl2pPr>
            <a:lvl3pPr>
              <a:lnSpc>
                <a:spcPct val="100000"/>
              </a:lnSpc>
              <a:defRPr>
                <a:solidFill>
                  <a:schemeClr val="bg1"/>
                </a:solidFill>
                <a:latin typeface="Value Sans Pro" panose="020B0503050101040103" pitchFamily="34" charset="0"/>
              </a:defRPr>
            </a:lvl3pPr>
            <a:lvl4pPr>
              <a:lnSpc>
                <a:spcPct val="100000"/>
              </a:lnSpc>
              <a:defRPr>
                <a:solidFill>
                  <a:schemeClr val="bg1"/>
                </a:solidFill>
                <a:latin typeface="Value Sans Pro" panose="020B0503050101040103" pitchFamily="34" charset="0"/>
              </a:defRPr>
            </a:lvl4pPr>
            <a:lvl5pPr>
              <a:lnSpc>
                <a:spcPct val="100000"/>
              </a:lnSpc>
              <a:defRPr>
                <a:solidFill>
                  <a:schemeClr val="bg1"/>
                </a:solidFill>
                <a:latin typeface="Value Sans Pro" panose="020B05030501010401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Tree>
    <p:extLst>
      <p:ext uri="{BB962C8B-B14F-4D97-AF65-F5344CB8AC3E}">
        <p14:creationId xmlns:p14="http://schemas.microsoft.com/office/powerpoint/2010/main" val="44138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s">
    <p:bg>
      <p:bgRef idx="1001">
        <a:schemeClr val="bg1"/>
      </p:bgRef>
    </p:bg>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1A290FAC-3E52-41AB-92DD-9F3A0BFA9E3C}"/>
              </a:ext>
            </a:extLst>
          </p:cNvPr>
          <p:cNvSpPr/>
          <p:nvPr userDrawn="1"/>
        </p:nvSpPr>
        <p:spPr>
          <a:xfrm>
            <a:off x="0" y="0"/>
            <a:ext cx="11469599" cy="11047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3" name="Imagen 12">
            <a:extLst>
              <a:ext uri="{FF2B5EF4-FFF2-40B4-BE49-F238E27FC236}">
                <a16:creationId xmlns:a16="http://schemas.microsoft.com/office/drawing/2014/main" id="{BC2312EB-D2EA-49B4-97A2-F2F8CF7967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00000" y="6350958"/>
            <a:ext cx="180000" cy="147042"/>
          </a:xfrm>
          <a:prstGeom prst="rect">
            <a:avLst/>
          </a:prstGeom>
        </p:spPr>
      </p:pic>
      <p:sp>
        <p:nvSpPr>
          <p:cNvPr id="16" name="Marcador de posición de imagen 2">
            <a:extLst>
              <a:ext uri="{FF2B5EF4-FFF2-40B4-BE49-F238E27FC236}">
                <a16:creationId xmlns:a16="http://schemas.microsoft.com/office/drawing/2014/main" id="{7CF05B9A-C27D-4148-A4C7-BDF650FCD9D6}"/>
              </a:ext>
            </a:extLst>
          </p:cNvPr>
          <p:cNvSpPr>
            <a:spLocks noGrp="1"/>
          </p:cNvSpPr>
          <p:nvPr>
            <p:ph type="pic" idx="1"/>
          </p:nvPr>
        </p:nvSpPr>
        <p:spPr>
          <a:xfrm>
            <a:off x="718798" y="599440"/>
            <a:ext cx="3345601" cy="2831360"/>
          </a:xfrm>
        </p:spPr>
        <p:txBody>
          <a:bodyPr/>
          <a:lstStyle>
            <a:lvl1pPr marL="0" indent="0">
              <a:buNone/>
              <a:defRPr sz="3200">
                <a:latin typeface="Value Sans Pro" panose="020B0503050101040103"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s-MX"/>
          </a:p>
        </p:txBody>
      </p:sp>
      <p:sp>
        <p:nvSpPr>
          <p:cNvPr id="24" name="Marcador de posición de imagen 2">
            <a:extLst>
              <a:ext uri="{FF2B5EF4-FFF2-40B4-BE49-F238E27FC236}">
                <a16:creationId xmlns:a16="http://schemas.microsoft.com/office/drawing/2014/main" id="{EF9B9CE1-7195-416B-BBB8-BF504721EB69}"/>
              </a:ext>
            </a:extLst>
          </p:cNvPr>
          <p:cNvSpPr>
            <a:spLocks noGrp="1"/>
          </p:cNvSpPr>
          <p:nvPr>
            <p:ph type="pic" idx="10"/>
          </p:nvPr>
        </p:nvSpPr>
        <p:spPr>
          <a:xfrm>
            <a:off x="4064400" y="599440"/>
            <a:ext cx="7405199" cy="5900360"/>
          </a:xfrm>
        </p:spPr>
        <p:txBody>
          <a:bodyPr/>
          <a:lstStyle>
            <a:lvl1pPr marL="0" indent="0">
              <a:buNone/>
              <a:defRPr sz="3200">
                <a:latin typeface="Value Sans Pro" panose="020B0503050101040103"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s-MX"/>
          </a:p>
        </p:txBody>
      </p:sp>
      <p:sp>
        <p:nvSpPr>
          <p:cNvPr id="25" name="Marcador de posición de imagen 2">
            <a:extLst>
              <a:ext uri="{FF2B5EF4-FFF2-40B4-BE49-F238E27FC236}">
                <a16:creationId xmlns:a16="http://schemas.microsoft.com/office/drawing/2014/main" id="{06085BE2-EE53-453B-B6E1-301930AB1686}"/>
              </a:ext>
            </a:extLst>
          </p:cNvPr>
          <p:cNvSpPr>
            <a:spLocks noGrp="1"/>
          </p:cNvSpPr>
          <p:nvPr>
            <p:ph type="pic" idx="11"/>
          </p:nvPr>
        </p:nvSpPr>
        <p:spPr>
          <a:xfrm>
            <a:off x="718798" y="3429000"/>
            <a:ext cx="3345601" cy="3070800"/>
          </a:xfrm>
        </p:spPr>
        <p:txBody>
          <a:bodyPr/>
          <a:lstStyle>
            <a:lvl1pPr marL="0" indent="0">
              <a:buNone/>
              <a:defRPr sz="3200">
                <a:latin typeface="Value Sans Pro" panose="020B0503050101040103"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s-MX"/>
          </a:p>
        </p:txBody>
      </p:sp>
    </p:spTree>
    <p:extLst>
      <p:ext uri="{BB962C8B-B14F-4D97-AF65-F5344CB8AC3E}">
        <p14:creationId xmlns:p14="http://schemas.microsoft.com/office/powerpoint/2010/main" val="835164313"/>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sights">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42EDF7AA-0E3F-4FB5-B68B-382EA1ECBB4E}"/>
              </a:ext>
            </a:extLst>
          </p:cNvPr>
          <p:cNvSpPr/>
          <p:nvPr userDrawn="1"/>
        </p:nvSpPr>
        <p:spPr>
          <a:xfrm>
            <a:off x="0" y="-10159"/>
            <a:ext cx="12192000" cy="934720"/>
          </a:xfrm>
          <a:prstGeom prst="rect">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b="1">
              <a:solidFill>
                <a:srgbClr val="3350FF"/>
              </a:solidFill>
            </a:endParaRPr>
          </a:p>
        </p:txBody>
      </p:sp>
      <p:sp>
        <p:nvSpPr>
          <p:cNvPr id="17" name="Marcador de contenido 5">
            <a:extLst>
              <a:ext uri="{FF2B5EF4-FFF2-40B4-BE49-F238E27FC236}">
                <a16:creationId xmlns:a16="http://schemas.microsoft.com/office/drawing/2014/main" id="{0E518573-BA1E-4F37-B216-D48ECF75A13C}"/>
              </a:ext>
            </a:extLst>
          </p:cNvPr>
          <p:cNvSpPr>
            <a:spLocks noGrp="1"/>
          </p:cNvSpPr>
          <p:nvPr>
            <p:ph sz="quarter" idx="4"/>
          </p:nvPr>
        </p:nvSpPr>
        <p:spPr>
          <a:xfrm>
            <a:off x="719998" y="1306039"/>
            <a:ext cx="10752003" cy="4663441"/>
          </a:xfrm>
        </p:spPr>
        <p:txBody>
          <a:bodyPr/>
          <a:lstStyle>
            <a:lvl1pPr>
              <a:lnSpc>
                <a:spcPct val="100000"/>
              </a:lnSpc>
              <a:defRPr>
                <a:solidFill>
                  <a:schemeClr val="tx1"/>
                </a:solidFill>
                <a:latin typeface="Value Sans Pro" panose="020B0503050101040103" pitchFamily="34" charset="0"/>
              </a:defRPr>
            </a:lvl1pPr>
            <a:lvl2pPr>
              <a:lnSpc>
                <a:spcPct val="100000"/>
              </a:lnSpc>
              <a:defRPr>
                <a:solidFill>
                  <a:schemeClr val="tx1"/>
                </a:solidFill>
                <a:latin typeface="Value Sans Pro" panose="020B0503050101040103" pitchFamily="34" charset="0"/>
              </a:defRPr>
            </a:lvl2pPr>
            <a:lvl3pPr>
              <a:lnSpc>
                <a:spcPct val="100000"/>
              </a:lnSpc>
              <a:defRPr>
                <a:solidFill>
                  <a:schemeClr val="tx1"/>
                </a:solidFill>
                <a:latin typeface="Value Sans Pro" panose="020B0503050101040103" pitchFamily="34" charset="0"/>
              </a:defRPr>
            </a:lvl3pPr>
            <a:lvl4pPr>
              <a:lnSpc>
                <a:spcPct val="100000"/>
              </a:lnSpc>
              <a:defRPr>
                <a:solidFill>
                  <a:schemeClr val="tx1"/>
                </a:solidFill>
                <a:latin typeface="Value Sans Pro" panose="020B0503050101040103" pitchFamily="34" charset="0"/>
              </a:defRPr>
            </a:lvl4pPr>
            <a:lvl5pPr>
              <a:lnSpc>
                <a:spcPct val="100000"/>
              </a:lnSpc>
              <a:defRPr>
                <a:solidFill>
                  <a:schemeClr val="tx1"/>
                </a:solidFill>
                <a:latin typeface="Value Sans Pro" panose="020B05030501010401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pic>
        <p:nvPicPr>
          <p:cNvPr id="18" name="Imagen 17">
            <a:extLst>
              <a:ext uri="{FF2B5EF4-FFF2-40B4-BE49-F238E27FC236}">
                <a16:creationId xmlns:a16="http://schemas.microsoft.com/office/drawing/2014/main" id="{D6AD158B-8D4C-465F-80D7-604835A080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00000" y="6350958"/>
            <a:ext cx="180000" cy="147043"/>
          </a:xfrm>
          <a:prstGeom prst="rect">
            <a:avLst/>
          </a:prstGeom>
        </p:spPr>
      </p:pic>
      <p:sp>
        <p:nvSpPr>
          <p:cNvPr id="8" name="Título 1">
            <a:extLst>
              <a:ext uri="{FF2B5EF4-FFF2-40B4-BE49-F238E27FC236}">
                <a16:creationId xmlns:a16="http://schemas.microsoft.com/office/drawing/2014/main" id="{B53A2C12-C60A-F449-A876-58BF406D15D5}"/>
              </a:ext>
            </a:extLst>
          </p:cNvPr>
          <p:cNvSpPr>
            <a:spLocks noGrp="1"/>
          </p:cNvSpPr>
          <p:nvPr>
            <p:ph type="ctrTitle"/>
          </p:nvPr>
        </p:nvSpPr>
        <p:spPr>
          <a:xfrm>
            <a:off x="719997" y="306747"/>
            <a:ext cx="10800000" cy="368585"/>
          </a:xfrm>
        </p:spPr>
        <p:txBody>
          <a:bodyPr lIns="36000" anchor="t"/>
          <a:lstStyle>
            <a:lvl1pPr algn="l">
              <a:defRPr sz="2000" b="1">
                <a:solidFill>
                  <a:srgbClr val="3350FF"/>
                </a:solidFill>
                <a:latin typeface="Value Sans Pro" panose="020B0503050101040103" pitchFamily="34" charset="0"/>
                <a:cs typeface="Arial" panose="020B0604020202020204" pitchFamily="34" charset="0"/>
              </a:defRPr>
            </a:lvl1pPr>
          </a:lstStyle>
          <a:p>
            <a:r>
              <a:rPr lang="en-US"/>
              <a:t>Click to edit Master title style</a:t>
            </a:r>
            <a:endParaRPr lang="es-MX"/>
          </a:p>
        </p:txBody>
      </p:sp>
      <p:pic>
        <p:nvPicPr>
          <p:cNvPr id="9" name="Imagen 7">
            <a:extLst>
              <a:ext uri="{FF2B5EF4-FFF2-40B4-BE49-F238E27FC236}">
                <a16:creationId xmlns:a16="http://schemas.microsoft.com/office/drawing/2014/main" id="{E1B51EA1-0A31-0749-ADCD-517A84D5A60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65224" y="6324626"/>
            <a:ext cx="1014776" cy="199704"/>
          </a:xfrm>
          <a:prstGeom prst="rect">
            <a:avLst/>
          </a:prstGeom>
        </p:spPr>
      </p:pic>
    </p:spTree>
    <p:extLst>
      <p:ext uri="{BB962C8B-B14F-4D97-AF65-F5344CB8AC3E}">
        <p14:creationId xmlns:p14="http://schemas.microsoft.com/office/powerpoint/2010/main" val="3053108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 blanco">
    <p:spTree>
      <p:nvGrpSpPr>
        <p:cNvPr id="1" name=""/>
        <p:cNvGrpSpPr/>
        <p:nvPr/>
      </p:nvGrpSpPr>
      <p:grpSpPr>
        <a:xfrm>
          <a:off x="0" y="0"/>
          <a:ext cx="0" cy="0"/>
          <a:chOff x="0" y="0"/>
          <a:chExt cx="0" cy="0"/>
        </a:xfrm>
      </p:grpSpPr>
      <p:pic>
        <p:nvPicPr>
          <p:cNvPr id="4" name="Imagen 7">
            <a:extLst>
              <a:ext uri="{FF2B5EF4-FFF2-40B4-BE49-F238E27FC236}">
                <a16:creationId xmlns:a16="http://schemas.microsoft.com/office/drawing/2014/main" id="{F53D3B16-5A63-E34B-B526-B592AC613A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5224" y="6324626"/>
            <a:ext cx="1014776" cy="199704"/>
          </a:xfrm>
          <a:prstGeom prst="rect">
            <a:avLst/>
          </a:prstGeom>
        </p:spPr>
      </p:pic>
      <p:sp>
        <p:nvSpPr>
          <p:cNvPr id="7" name="Título 1">
            <a:extLst>
              <a:ext uri="{FF2B5EF4-FFF2-40B4-BE49-F238E27FC236}">
                <a16:creationId xmlns:a16="http://schemas.microsoft.com/office/drawing/2014/main" id="{A65EF95A-79C0-2C4C-AE1F-9A19422EFC31}"/>
              </a:ext>
            </a:extLst>
          </p:cNvPr>
          <p:cNvSpPr>
            <a:spLocks noGrp="1"/>
          </p:cNvSpPr>
          <p:nvPr>
            <p:ph type="ctrTitle"/>
          </p:nvPr>
        </p:nvSpPr>
        <p:spPr>
          <a:xfrm>
            <a:off x="719999" y="306000"/>
            <a:ext cx="10800000" cy="368585"/>
          </a:xfrm>
        </p:spPr>
        <p:txBody>
          <a:bodyPr lIns="36000" anchor="t"/>
          <a:lstStyle>
            <a:lvl1pPr algn="l">
              <a:defRPr sz="2000" b="1">
                <a:solidFill>
                  <a:srgbClr val="3350FF"/>
                </a:solidFill>
                <a:latin typeface="Value Sans Pro" panose="020B0503050101040103" pitchFamily="34" charset="0"/>
                <a:cs typeface="Arial" panose="020B0604020202020204" pitchFamily="34" charset="0"/>
              </a:defRPr>
            </a:lvl1pPr>
          </a:lstStyle>
          <a:p>
            <a:r>
              <a:rPr lang="en-US"/>
              <a:t>Click to edit Master title style</a:t>
            </a:r>
            <a:endParaRPr lang="es-MX"/>
          </a:p>
        </p:txBody>
      </p:sp>
    </p:spTree>
    <p:extLst>
      <p:ext uri="{BB962C8B-B14F-4D97-AF65-F5344CB8AC3E}">
        <p14:creationId xmlns:p14="http://schemas.microsoft.com/office/powerpoint/2010/main" val="3578075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p:bg>
      <p:bgPr>
        <a:solidFill>
          <a:srgbClr val="E2E2E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D6351DC-677D-8843-95A3-A17ABA767162}"/>
              </a:ext>
            </a:extLst>
          </p:cNvPr>
          <p:cNvSpPr/>
          <p:nvPr userDrawn="1"/>
        </p:nvSpPr>
        <p:spPr>
          <a:xfrm>
            <a:off x="1260326" y="3130787"/>
            <a:ext cx="9671348" cy="369332"/>
          </a:xfrm>
          <a:prstGeom prst="rect">
            <a:avLst/>
          </a:prstGeom>
        </p:spPr>
        <p:txBody>
          <a:bodyPr wrap="square">
            <a:spAutoFit/>
          </a:bodyPr>
          <a:lstStyle/>
          <a:p>
            <a:endParaRPr lang="en-MX"/>
          </a:p>
        </p:txBody>
      </p:sp>
      <p:sp>
        <p:nvSpPr>
          <p:cNvPr id="5" name="Rectangle 4">
            <a:extLst>
              <a:ext uri="{FF2B5EF4-FFF2-40B4-BE49-F238E27FC236}">
                <a16:creationId xmlns:a16="http://schemas.microsoft.com/office/drawing/2014/main" id="{1718D7C9-2E76-6842-9FBC-C7585C5250C0}"/>
              </a:ext>
            </a:extLst>
          </p:cNvPr>
          <p:cNvSpPr/>
          <p:nvPr userDrawn="1"/>
        </p:nvSpPr>
        <p:spPr>
          <a:xfrm>
            <a:off x="1371165" y="3246119"/>
            <a:ext cx="9228874" cy="2554545"/>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noFill/>
                </a:ln>
                <a:solidFill>
                  <a:srgbClr val="555555"/>
                </a:solidFill>
                <a:effectLst/>
                <a:uLnTx/>
                <a:uFillTx/>
                <a:latin typeface="Arial" panose="020B0604020202020204" pitchFamily="34" charset="0"/>
                <a:ea typeface="+mn-ea"/>
                <a:cs typeface="Arial" panose="020B0604020202020204" pitchFamily="34" charset="0"/>
              </a:rPr>
              <a:t>Schedule a demo at </a:t>
            </a:r>
            <a:r>
              <a:rPr kumimoji="0" lang="en-US" sz="3200" b="1" i="0" u="none" strike="noStrike" kern="1200" cap="none" spc="0" normalizeH="0" baseline="0" noProof="0" err="1">
                <a:ln>
                  <a:noFill/>
                </a:ln>
                <a:solidFill>
                  <a:srgbClr val="3350FF"/>
                </a:solidFill>
                <a:effectLst/>
                <a:uLnTx/>
                <a:uFillTx/>
                <a:latin typeface="Arial" panose="020B0604020202020204" pitchFamily="34" charset="0"/>
                <a:ea typeface="+mn-ea"/>
                <a:cs typeface="Arial" panose="020B0604020202020204" pitchFamily="34" charset="0"/>
                <a:hlinkClick r:id="rId2">
                  <a:extLst>
                    <a:ext uri="{A12FA001-AC4F-418D-AE19-62706E023703}">
                      <ahyp:hlinkClr xmlns:ahyp="http://schemas.microsoft.com/office/drawing/2018/hyperlinkcolor" val="tx"/>
                    </a:ext>
                  </a:extLst>
                </a:hlinkClick>
              </a:rPr>
              <a:t>fpalpha.com</a:t>
            </a:r>
            <a:r>
              <a:rPr kumimoji="0" lang="en-US" sz="3200" b="1" i="0" u="none" strike="noStrike" kern="1200" cap="none" spc="0" normalizeH="0" baseline="0" noProof="0">
                <a:ln>
                  <a:noFill/>
                </a:ln>
                <a:solidFill>
                  <a:srgbClr val="3350FF"/>
                </a:solidFill>
                <a:effectLst/>
                <a:uLnTx/>
                <a:uFillTx/>
                <a:latin typeface="Arial" panose="020B0604020202020204" pitchFamily="34" charset="0"/>
                <a:ea typeface="+mn-ea"/>
                <a:cs typeface="Arial" panose="020B0604020202020204" pitchFamily="34" charset="0"/>
                <a:hlinkClick r:id="rId2">
                  <a:extLst>
                    <a:ext uri="{A12FA001-AC4F-418D-AE19-62706E023703}">
                      <ahyp:hlinkClr xmlns:ahyp="http://schemas.microsoft.com/office/drawing/2018/hyperlinkcolor" val="tx"/>
                    </a:ext>
                  </a:extLst>
                </a:hlinkClick>
              </a:rPr>
              <a:t>/demo</a:t>
            </a:r>
            <a:endParaRPr kumimoji="0" lang="en-US" sz="3200" b="1" i="0" u="none" strike="noStrike" kern="1200" cap="none" spc="0" normalizeH="0" baseline="0" noProof="0">
              <a:ln>
                <a:noFill/>
              </a:ln>
              <a:solidFill>
                <a:srgbClr val="3350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noFill/>
                </a:ln>
                <a:solidFill>
                  <a:srgbClr val="3350FF"/>
                </a:solidFill>
                <a:effectLst/>
                <a:uLnTx/>
                <a:uFillTx/>
                <a:latin typeface="Arial" panose="020B0604020202020204" pitchFamily="34" charset="0"/>
                <a:ea typeface="+mn-ea"/>
                <a:cs typeface="Arial" panose="020B0604020202020204" pitchFamily="34" charset="0"/>
              </a:rPr>
              <a:t>Josh Grossberg</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noFill/>
                </a:ln>
                <a:solidFill>
                  <a:srgbClr val="555555"/>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jgrossberg@fpalpha.com</a:t>
            </a:r>
            <a:endParaRPr kumimoji="0" lang="en-US" sz="3200" b="1" i="0" u="none" strike="noStrike" kern="1200" cap="none" spc="0" normalizeH="0" baseline="0" noProof="0">
              <a:ln>
                <a:noFill/>
              </a:ln>
              <a:solidFill>
                <a:srgbClr val="555555"/>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noFill/>
                </a:ln>
                <a:solidFill>
                  <a:srgbClr val="555555"/>
                </a:solidFill>
                <a:effectLst/>
                <a:uLnTx/>
                <a:uFillTx/>
                <a:latin typeface="Arial" panose="020B0604020202020204" pitchFamily="34" charset="0"/>
                <a:ea typeface="+mn-ea"/>
                <a:cs typeface="Arial" panose="020B0604020202020204" pitchFamily="34" charset="0"/>
              </a:rPr>
              <a:t>(212) 796-8738</a:t>
            </a:r>
          </a:p>
        </p:txBody>
      </p:sp>
      <p:pic>
        <p:nvPicPr>
          <p:cNvPr id="9" name="Imagen 7">
            <a:extLst>
              <a:ext uri="{FF2B5EF4-FFF2-40B4-BE49-F238E27FC236}">
                <a16:creationId xmlns:a16="http://schemas.microsoft.com/office/drawing/2014/main" id="{E8C8FE98-56D0-2349-AC50-275210FF392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23125" y="2740586"/>
            <a:ext cx="1260000" cy="247963"/>
          </a:xfrm>
          <a:prstGeom prst="rect">
            <a:avLst/>
          </a:prstGeom>
        </p:spPr>
      </p:pic>
    </p:spTree>
    <p:extLst>
      <p:ext uri="{BB962C8B-B14F-4D97-AF65-F5344CB8AC3E}">
        <p14:creationId xmlns:p14="http://schemas.microsoft.com/office/powerpoint/2010/main" val="527537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55981AD-40EE-454D-AE69-2BDCAFC113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B0F606F6-1EBB-49E5-BD76-6A0728C7EB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D439350A-7B1C-403F-8E26-2FF51B0EA8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Value Sans Pro" panose="020B0503050101040103" pitchFamily="34" charset="0"/>
                <a:cs typeface="Arial" panose="020B0604020202020204" pitchFamily="34" charset="0"/>
              </a:defRPr>
            </a:lvl1pPr>
          </a:lstStyle>
          <a:p>
            <a:fld id="{2933ABD6-98E4-4791-B189-42B5AE789F33}" type="datetimeFigureOut">
              <a:rPr lang="es-MX" smtClean="0"/>
              <a:pPr/>
              <a:t>09/11/2022</a:t>
            </a:fld>
            <a:endParaRPr lang="es-MX">
              <a:latin typeface="Value Sans Pro" panose="020B0503050101040103" pitchFamily="34" charset="0"/>
            </a:endParaRPr>
          </a:p>
        </p:txBody>
      </p:sp>
      <p:sp>
        <p:nvSpPr>
          <p:cNvPr id="5" name="Marcador de pie de página 4">
            <a:extLst>
              <a:ext uri="{FF2B5EF4-FFF2-40B4-BE49-F238E27FC236}">
                <a16:creationId xmlns:a16="http://schemas.microsoft.com/office/drawing/2014/main" id="{79C8353E-82E2-4C71-AED6-E082B154B3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Value Sans Pro" panose="020B0503050101040103" pitchFamily="34" charset="0"/>
                <a:cs typeface="Arial" panose="020B0604020202020204" pitchFamily="34" charset="0"/>
              </a:defRPr>
            </a:lvl1pPr>
          </a:lstStyle>
          <a:p>
            <a:endParaRPr lang="es-MX">
              <a:latin typeface="Value Sans Pro" panose="020B0503050101040103" pitchFamily="34" charset="0"/>
            </a:endParaRPr>
          </a:p>
        </p:txBody>
      </p:sp>
      <p:sp>
        <p:nvSpPr>
          <p:cNvPr id="6" name="Marcador de número de diapositiva 5">
            <a:extLst>
              <a:ext uri="{FF2B5EF4-FFF2-40B4-BE49-F238E27FC236}">
                <a16:creationId xmlns:a16="http://schemas.microsoft.com/office/drawing/2014/main" id="{F72508CE-A41F-49B2-8B50-0B432BAFB4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Value Sans Pro" panose="020B0503050101040103" pitchFamily="34" charset="0"/>
                <a:cs typeface="Arial" panose="020B0604020202020204" pitchFamily="34" charset="0"/>
              </a:defRPr>
            </a:lvl1pPr>
          </a:lstStyle>
          <a:p>
            <a:fld id="{DDC84B61-E249-41A1-B8FF-F1249BFA763D}" type="slidenum">
              <a:rPr lang="es-MX" smtClean="0"/>
              <a:pPr/>
              <a:t>‹#›</a:t>
            </a:fld>
            <a:endParaRPr lang="es-MX">
              <a:latin typeface="Value Sans Pro" panose="020B0503050101040103" pitchFamily="34" charset="0"/>
            </a:endParaRPr>
          </a:p>
        </p:txBody>
      </p:sp>
    </p:spTree>
    <p:extLst>
      <p:ext uri="{BB962C8B-B14F-4D97-AF65-F5344CB8AC3E}">
        <p14:creationId xmlns:p14="http://schemas.microsoft.com/office/powerpoint/2010/main" val="2842376446"/>
      </p:ext>
    </p:extLst>
  </p:cSld>
  <p:clrMap bg1="lt1" tx1="dk1" bg2="lt2" tx2="dk2" accent1="accent1" accent2="accent2" accent3="accent3" accent4="accent4" accent5="accent5" accent6="accent6" hlink="hlink" folHlink="folHlink"/>
  <p:sldLayoutIdLst>
    <p:sldLayoutId id="2147483709" r:id="rId1"/>
    <p:sldLayoutId id="2147483711" r:id="rId2"/>
    <p:sldLayoutId id="2147483715" r:id="rId3"/>
    <p:sldLayoutId id="2147483716" r:id="rId4"/>
    <p:sldLayoutId id="2147483713" r:id="rId5"/>
    <p:sldLayoutId id="2147483712" r:id="rId6"/>
    <p:sldLayoutId id="2147483710" r:id="rId7"/>
    <p:sldLayoutId id="2147483714" r:id="rId8"/>
    <p:sldLayoutId id="2147483717" r:id="rId9"/>
    <p:sldLayoutId id="2147483662" r:id="rId10"/>
    <p:sldLayoutId id="2147483718" r:id="rId11"/>
  </p:sldLayoutIdLst>
  <p:txStyles>
    <p:titleStyle>
      <a:lvl1pPr algn="l" defTabSz="914400" rtl="0" eaLnBrk="1" latinLnBrk="0" hangingPunct="1">
        <a:lnSpc>
          <a:spcPct val="90000"/>
        </a:lnSpc>
        <a:spcBef>
          <a:spcPct val="0"/>
        </a:spcBef>
        <a:buNone/>
        <a:defRPr sz="4000" b="1" kern="1200">
          <a:solidFill>
            <a:schemeClr val="tx1"/>
          </a:solidFill>
          <a:latin typeface="Value Sans Pro" panose="020B0503050101040103" pitchFamily="34" charset="0"/>
          <a:ea typeface="+mj-ea"/>
          <a:cs typeface="Arial" panose="020B0604020202020204"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Value Sans Pro" panose="020B0503050101040103"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Value Sans Pro" panose="020B0503050101040103"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Value Sans Pro" panose="020B0503050101040103" pitchFamily="34" charset="0"/>
          <a:ea typeface="+mn-ea"/>
          <a:cs typeface="Arial" panose="020B0604020202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Value Sans Pro" panose="020B0503050101040103" pitchFamily="34" charset="0"/>
          <a:ea typeface="+mn-ea"/>
          <a:cs typeface="Arial" panose="020B0604020202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Value Sans Pro" panose="020B0503050101040103"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55981AD-40EE-454D-AE69-2BDCAFC113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B0F606F6-1EBB-49E5-BD76-6A0728C7EB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D439350A-7B1C-403F-8E26-2FF51B0EA8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Value Sans Pro" panose="020B0503050101040103" pitchFamily="34" charset="0"/>
                <a:cs typeface="Arial" panose="020B0604020202020204" pitchFamily="34" charset="0"/>
              </a:defRPr>
            </a:lvl1pPr>
          </a:lstStyle>
          <a:p>
            <a:fld id="{2933ABD6-98E4-4791-B189-42B5AE789F33}" type="datetimeFigureOut">
              <a:rPr lang="es-MX" smtClean="0"/>
              <a:pPr/>
              <a:t>09/11/2022</a:t>
            </a:fld>
            <a:endParaRPr lang="es-MX">
              <a:latin typeface="Value Sans Pro" panose="020B0503050101040103" pitchFamily="34" charset="0"/>
            </a:endParaRPr>
          </a:p>
        </p:txBody>
      </p:sp>
      <p:sp>
        <p:nvSpPr>
          <p:cNvPr id="5" name="Marcador de pie de página 4">
            <a:extLst>
              <a:ext uri="{FF2B5EF4-FFF2-40B4-BE49-F238E27FC236}">
                <a16:creationId xmlns:a16="http://schemas.microsoft.com/office/drawing/2014/main" id="{79C8353E-82E2-4C71-AED6-E082B154B3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Value Sans Pro" panose="020B0503050101040103" pitchFamily="34" charset="0"/>
                <a:cs typeface="Arial" panose="020B0604020202020204" pitchFamily="34" charset="0"/>
              </a:defRPr>
            </a:lvl1pPr>
          </a:lstStyle>
          <a:p>
            <a:endParaRPr lang="es-MX">
              <a:latin typeface="Value Sans Pro" panose="020B0503050101040103" pitchFamily="34" charset="0"/>
            </a:endParaRPr>
          </a:p>
        </p:txBody>
      </p:sp>
      <p:sp>
        <p:nvSpPr>
          <p:cNvPr id="6" name="Marcador de número de diapositiva 5">
            <a:extLst>
              <a:ext uri="{FF2B5EF4-FFF2-40B4-BE49-F238E27FC236}">
                <a16:creationId xmlns:a16="http://schemas.microsoft.com/office/drawing/2014/main" id="{F72508CE-A41F-49B2-8B50-0B432BAFB4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Value Sans Pro" panose="020B0503050101040103" pitchFamily="34" charset="0"/>
                <a:cs typeface="Arial" panose="020B0604020202020204" pitchFamily="34" charset="0"/>
              </a:defRPr>
            </a:lvl1pPr>
          </a:lstStyle>
          <a:p>
            <a:fld id="{DDC84B61-E249-41A1-B8FF-F1249BFA763D}" type="slidenum">
              <a:rPr lang="es-MX" smtClean="0"/>
              <a:pPr/>
              <a:t>‹#›</a:t>
            </a:fld>
            <a:endParaRPr lang="es-MX">
              <a:latin typeface="Value Sans Pro" panose="020B0503050101040103" pitchFamily="34" charset="0"/>
            </a:endParaRPr>
          </a:p>
        </p:txBody>
      </p:sp>
    </p:spTree>
    <p:extLst>
      <p:ext uri="{BB962C8B-B14F-4D97-AF65-F5344CB8AC3E}">
        <p14:creationId xmlns:p14="http://schemas.microsoft.com/office/powerpoint/2010/main" val="272381438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000" b="1" kern="1200">
          <a:solidFill>
            <a:schemeClr val="tx1"/>
          </a:solidFill>
          <a:latin typeface="Value Sans Pro" panose="020B0503050101040103" pitchFamily="34" charset="0"/>
          <a:ea typeface="+mj-ea"/>
          <a:cs typeface="Arial" panose="020B0604020202020204"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Value Sans Pro" panose="020B0503050101040103"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Value Sans Pro" panose="020B0503050101040103"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Value Sans Pro" panose="020B0503050101040103" pitchFamily="34" charset="0"/>
          <a:ea typeface="+mn-ea"/>
          <a:cs typeface="Arial" panose="020B0604020202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Value Sans Pro" panose="020B0503050101040103" pitchFamily="34" charset="0"/>
          <a:ea typeface="+mn-ea"/>
          <a:cs typeface="Arial" panose="020B0604020202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Value Sans Pro" panose="020B0503050101040103"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2.xml"/><Relationship Id="rId4" Type="http://schemas.openxmlformats.org/officeDocument/2006/relationships/image" Target="../media/image15.emf"/></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2.xml"/></Relationships>
</file>

<file path=ppt/slides/_rels/slide1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urldefense.proofpoint.com/v2/url?u=https-3A__spectrem.com_Content_focus-2Don-2Dwhat-2Dinvestors-2Dwant.aspx&amp;d=DwMFAg&amp;c=euGZstcaTDllvimEN8b7jXrwqOf-v5A_CdpgnVfiiMM&amp;r=IGdzv6OJggry4NjunAj51MG9XODjhILdipiKuudmE9s&amp;m=ECC7iZTC2w2UCDgqCqWleYRFWj8DGoFloQgJ_jlOopk&amp;s=kJ7E7ziyvYQRvMgKgKTcBkQM52t5WyxiiowmoKh7I1E&amp;e=" TargetMode="External"/><Relationship Id="rId2" Type="http://schemas.openxmlformats.org/officeDocument/2006/relationships/image" Target="../media/image6.pn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9E35-1E8A-3B44-AAFB-9A421B2B5903}"/>
              </a:ext>
            </a:extLst>
          </p:cNvPr>
          <p:cNvSpPr>
            <a:spLocks noGrp="1"/>
          </p:cNvSpPr>
          <p:nvPr>
            <p:ph type="ctrTitle"/>
          </p:nvPr>
        </p:nvSpPr>
        <p:spPr>
          <a:xfrm>
            <a:off x="1439400" y="3338682"/>
            <a:ext cx="10959528" cy="626911"/>
          </a:xfrm>
        </p:spPr>
        <p:txBody>
          <a:bodyPr/>
          <a:lstStyle/>
          <a:p>
            <a:br>
              <a:rPr lang="en-US" sz="4400" dirty="0">
                <a:latin typeface="Value Sans Pro"/>
                <a:cs typeface="Arial"/>
              </a:rPr>
            </a:br>
            <a:r>
              <a:rPr lang="en-US" sz="4400" dirty="0">
                <a:latin typeface="Value Sans Pro"/>
                <a:cs typeface="Arial"/>
              </a:rPr>
              <a:t>How Advisors Can Win Over </a:t>
            </a:r>
            <a:br>
              <a:rPr lang="en-US" sz="4400" dirty="0">
                <a:latin typeface="Value Sans Pro"/>
                <a:cs typeface="Arial"/>
              </a:rPr>
            </a:br>
            <a:r>
              <a:rPr lang="en-US" sz="4400" dirty="0">
                <a:latin typeface="Value Sans Pro"/>
                <a:cs typeface="Arial"/>
              </a:rPr>
              <a:t>Attorneys as Referral Sources</a:t>
            </a:r>
          </a:p>
        </p:txBody>
      </p:sp>
      <p:sp>
        <p:nvSpPr>
          <p:cNvPr id="3" name="Subtitle 2">
            <a:extLst>
              <a:ext uri="{FF2B5EF4-FFF2-40B4-BE49-F238E27FC236}">
                <a16:creationId xmlns:a16="http://schemas.microsoft.com/office/drawing/2014/main" id="{5EE06B84-06ED-2C46-8E26-94A63CE5AC2F}"/>
              </a:ext>
            </a:extLst>
          </p:cNvPr>
          <p:cNvSpPr>
            <a:spLocks noGrp="1"/>
          </p:cNvSpPr>
          <p:nvPr>
            <p:ph type="subTitle" idx="1"/>
          </p:nvPr>
        </p:nvSpPr>
        <p:spPr>
          <a:xfrm>
            <a:off x="1439400" y="4177945"/>
            <a:ext cx="9313199" cy="2190330"/>
          </a:xfrm>
        </p:spPr>
        <p:txBody>
          <a:bodyPr vert="horz" wrap="none" lIns="72000" tIns="0" rIns="91440" bIns="0" rtlCol="0" anchor="t">
            <a:normAutofit/>
          </a:bodyPr>
          <a:lstStyle/>
          <a:p>
            <a:pPr>
              <a:lnSpc>
                <a:spcPct val="100000"/>
              </a:lnSpc>
            </a:pPr>
            <a:r>
              <a:rPr lang="en-US" b="1" dirty="0">
                <a:latin typeface="Value Sans Pro"/>
                <a:cs typeface="Arial"/>
              </a:rPr>
              <a:t>Andrew Altfest, CFP®, MBA, Founder &amp; CEO</a:t>
            </a:r>
          </a:p>
          <a:p>
            <a:r>
              <a:rPr lang="en-US" b="1" dirty="0">
                <a:latin typeface="Value Sans Pro"/>
                <a:cs typeface="Arial"/>
              </a:rPr>
              <a:t>Martin M. Shenkman, CPA, MBA, PFS, AEP, JD</a:t>
            </a:r>
          </a:p>
          <a:p>
            <a:pPr>
              <a:lnSpc>
                <a:spcPct val="100000"/>
              </a:lnSpc>
            </a:pPr>
            <a:endParaRPr lang="en-US" b="1" dirty="0"/>
          </a:p>
          <a:p>
            <a:pPr>
              <a:lnSpc>
                <a:spcPct val="100000"/>
              </a:lnSpc>
            </a:pPr>
            <a:endParaRPr lang="en-US" b="1" dirty="0"/>
          </a:p>
          <a:p>
            <a:pPr>
              <a:lnSpc>
                <a:spcPct val="100000"/>
              </a:lnSpc>
            </a:pPr>
            <a:r>
              <a:rPr lang="en-US" sz="1600" dirty="0">
                <a:latin typeface="Value Sans Pro"/>
                <a:cs typeface="Arial"/>
              </a:rPr>
              <a:t>November 11, 2022</a:t>
            </a:r>
            <a:endParaRPr lang="en-US" sz="1600" dirty="0"/>
          </a:p>
          <a:p>
            <a:endParaRPr lang="en-US" dirty="0"/>
          </a:p>
        </p:txBody>
      </p:sp>
    </p:spTree>
    <p:extLst>
      <p:ext uri="{BB962C8B-B14F-4D97-AF65-F5344CB8AC3E}">
        <p14:creationId xmlns:p14="http://schemas.microsoft.com/office/powerpoint/2010/main" val="27167263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8B901F-D63D-9388-65C5-53644C6579EB}"/>
              </a:ext>
            </a:extLst>
          </p:cNvPr>
          <p:cNvSpPr>
            <a:spLocks noGrp="1"/>
          </p:cNvSpPr>
          <p:nvPr>
            <p:ph type="body" idx="1"/>
          </p:nvPr>
        </p:nvSpPr>
        <p:spPr>
          <a:xfrm>
            <a:off x="720000" y="619757"/>
            <a:ext cx="5014799" cy="823912"/>
          </a:xfrm>
        </p:spPr>
        <p:txBody>
          <a:bodyPr anchor="b">
            <a:normAutofit/>
          </a:bodyPr>
          <a:lstStyle/>
          <a:p>
            <a:pPr lvl="0" rtl="0">
              <a:lnSpc>
                <a:spcPct val="140000"/>
              </a:lnSpc>
            </a:pPr>
            <a:r>
              <a:rPr lang="en-US" sz="1700"/>
              <a:t>4 Common estate planning ideas: Decanting Old Trusts</a:t>
            </a:r>
          </a:p>
        </p:txBody>
      </p:sp>
      <p:sp>
        <p:nvSpPr>
          <p:cNvPr id="2" name="Content Placeholder 1">
            <a:extLst>
              <a:ext uri="{FF2B5EF4-FFF2-40B4-BE49-F238E27FC236}">
                <a16:creationId xmlns:a16="http://schemas.microsoft.com/office/drawing/2014/main" id="{932B9A40-FEB1-6ED9-8089-F2306601727A}"/>
              </a:ext>
            </a:extLst>
          </p:cNvPr>
          <p:cNvSpPr>
            <a:spLocks noGrp="1"/>
          </p:cNvSpPr>
          <p:nvPr>
            <p:ph sz="quarter" idx="4"/>
          </p:nvPr>
        </p:nvSpPr>
        <p:spPr>
          <a:xfrm>
            <a:off x="719999" y="1803669"/>
            <a:ext cx="5014800" cy="4694332"/>
          </a:xfrm>
        </p:spPr>
        <p:txBody>
          <a:bodyPr vert="horz" lIns="91440" tIns="45720" rIns="91440" bIns="45720" rtlCol="0">
            <a:normAutofit lnSpcReduction="10000"/>
          </a:bodyPr>
          <a:lstStyle/>
          <a:p>
            <a:pPr>
              <a:lnSpc>
                <a:spcPct val="90000"/>
              </a:lnSpc>
            </a:pPr>
            <a:r>
              <a:rPr lang="en-US" sz="1800" u="sng"/>
              <a:t>Opportunity #3 </a:t>
            </a:r>
            <a:r>
              <a:rPr lang="en-US" sz="1800"/>
              <a:t>: Consider whether your client needs to decant an old trust and reach out to their estate attorney</a:t>
            </a:r>
          </a:p>
          <a:p>
            <a:pPr>
              <a:lnSpc>
                <a:spcPct val="90000"/>
              </a:lnSpc>
            </a:pPr>
            <a:r>
              <a:rPr lang="en-US" sz="1800"/>
              <a:t>Decanting is when you merge old trusts into new ones</a:t>
            </a:r>
          </a:p>
          <a:p>
            <a:pPr lvl="1">
              <a:lnSpc>
                <a:spcPct val="90000"/>
              </a:lnSpc>
            </a:pPr>
            <a:r>
              <a:rPr lang="en-US" sz="1800"/>
              <a:t>Typically done to extend the life of the trust past an age threshold for the beneficiaries where all assets in the trust must be distributed – Example many old trusts end at age 35 and give assets to the beneficiaries. That destroys asset/divorce protection and any estate tax benefits.</a:t>
            </a:r>
          </a:p>
          <a:p>
            <a:pPr>
              <a:lnSpc>
                <a:spcPct val="90000"/>
              </a:lnSpc>
            </a:pPr>
            <a:r>
              <a:rPr lang="en-US" sz="1800"/>
              <a:t>Be aware of the "HEMS" standard</a:t>
            </a:r>
          </a:p>
          <a:p>
            <a:pPr>
              <a:lnSpc>
                <a:spcPct val="90000"/>
              </a:lnSpc>
            </a:pPr>
            <a:r>
              <a:rPr lang="en-US" sz="1800"/>
              <a:t>FP Alpha can provide distribution plans that help you spot opportunities to decant old trusts</a:t>
            </a:r>
          </a:p>
        </p:txBody>
      </p:sp>
      <p:grpSp>
        <p:nvGrpSpPr>
          <p:cNvPr id="4" name="Group 3">
            <a:extLst>
              <a:ext uri="{FF2B5EF4-FFF2-40B4-BE49-F238E27FC236}">
                <a16:creationId xmlns:a16="http://schemas.microsoft.com/office/drawing/2014/main" id="{3A2E5606-7E45-F2A4-CE4E-B90A372DF773}"/>
              </a:ext>
            </a:extLst>
          </p:cNvPr>
          <p:cNvGrpSpPr/>
          <p:nvPr/>
        </p:nvGrpSpPr>
        <p:grpSpPr>
          <a:xfrm>
            <a:off x="6688251" y="333632"/>
            <a:ext cx="4783749" cy="6190735"/>
            <a:chOff x="5577454" y="403653"/>
            <a:chExt cx="4783749" cy="6190735"/>
          </a:xfrm>
        </p:grpSpPr>
        <p:sp>
          <p:nvSpPr>
            <p:cNvPr id="8" name="Rectangle 7">
              <a:extLst>
                <a:ext uri="{FF2B5EF4-FFF2-40B4-BE49-F238E27FC236}">
                  <a16:creationId xmlns:a16="http://schemas.microsoft.com/office/drawing/2014/main" id="{E9A94C00-6139-E13C-FCD5-49F927C988F9}"/>
                </a:ext>
              </a:extLst>
            </p:cNvPr>
            <p:cNvSpPr/>
            <p:nvPr/>
          </p:nvSpPr>
          <p:spPr>
            <a:xfrm>
              <a:off x="5577454" y="403654"/>
              <a:ext cx="4783749" cy="6190734"/>
            </a:xfrm>
            <a:prstGeom prst="rect">
              <a:avLst/>
            </a:prstGeom>
            <a:solidFill>
              <a:srgbClr val="FFFFFF"/>
            </a:solidFill>
            <a:ln>
              <a:noFill/>
            </a:ln>
            <a:effectLst>
              <a:outerShdw blurRad="533415" dir="4920000" sx="102000" sy="102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9" name="Graphic 8">
              <a:extLst>
                <a:ext uri="{FF2B5EF4-FFF2-40B4-BE49-F238E27FC236}">
                  <a16:creationId xmlns:a16="http://schemas.microsoft.com/office/drawing/2014/main" id="{E25DB16C-C788-2851-EC7D-89AE2B152A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77454" y="403653"/>
              <a:ext cx="4783749" cy="6190734"/>
            </a:xfrm>
            <a:prstGeom prst="rect">
              <a:avLst/>
            </a:prstGeom>
          </p:spPr>
        </p:pic>
      </p:grpSp>
    </p:spTree>
    <p:extLst>
      <p:ext uri="{BB962C8B-B14F-4D97-AF65-F5344CB8AC3E}">
        <p14:creationId xmlns:p14="http://schemas.microsoft.com/office/powerpoint/2010/main" val="539257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2B9A40-FEB1-6ED9-8089-F2306601727A}"/>
              </a:ext>
            </a:extLst>
          </p:cNvPr>
          <p:cNvSpPr>
            <a:spLocks noGrp="1"/>
          </p:cNvSpPr>
          <p:nvPr>
            <p:ph sz="quarter" idx="4"/>
          </p:nvPr>
        </p:nvSpPr>
        <p:spPr>
          <a:xfrm>
            <a:off x="719998" y="1306039"/>
            <a:ext cx="10752003" cy="5320903"/>
          </a:xfrm>
        </p:spPr>
        <p:txBody>
          <a:bodyPr>
            <a:normAutofit fontScale="77500" lnSpcReduction="20000"/>
          </a:bodyPr>
          <a:lstStyle/>
          <a:p>
            <a:r>
              <a:rPr lang="en-US" u="sng" dirty="0">
                <a:solidFill>
                  <a:srgbClr val="212121"/>
                </a:solidFill>
                <a:latin typeface="Value Sans Pro"/>
                <a:cs typeface="Arial"/>
              </a:rPr>
              <a:t>Opportunity #4 </a:t>
            </a:r>
            <a:r>
              <a:rPr lang="en-US" dirty="0">
                <a:solidFill>
                  <a:srgbClr val="212121"/>
                </a:solidFill>
                <a:latin typeface="Value Sans Pro"/>
                <a:cs typeface="Arial"/>
              </a:rPr>
              <a:t>: </a:t>
            </a:r>
            <a:r>
              <a:rPr lang="en-US" dirty="0">
                <a:latin typeface="Value Sans Pro"/>
                <a:cs typeface="Arial"/>
              </a:rPr>
              <a:t>Protecting aging clients from financial abuse. Review the clients durable power of attorney, revocable trust, healthcare proxy, and other documents and consider updating with an estate attorney to make sure the correct protection is in place for the client. </a:t>
            </a:r>
          </a:p>
          <a:p>
            <a:r>
              <a:rPr lang="en-US" dirty="0">
                <a:latin typeface="Value Sans Pro"/>
                <a:cs typeface="Arial"/>
              </a:rPr>
              <a:t>As clients age, have assets been consolidated, bill pay automated, an advisor team organized for support (which may include a care manager at some point)?</a:t>
            </a:r>
          </a:p>
          <a:p>
            <a:r>
              <a:rPr lang="en-US" dirty="0">
                <a:latin typeface="Value Sans Pro"/>
                <a:cs typeface="Arial"/>
              </a:rPr>
              <a:t>If the documents are more than 3-5 years old, or if major events have occurred, an update is likely in order. </a:t>
            </a:r>
          </a:p>
          <a:p>
            <a:r>
              <a:rPr lang="en-US" dirty="0">
                <a:latin typeface="Value Sans Pro"/>
                <a:cs typeface="Arial"/>
              </a:rPr>
              <a:t>Review all the agents named under the various documents - do they make sense? </a:t>
            </a:r>
          </a:p>
          <a:p>
            <a:pPr lvl="1"/>
            <a:r>
              <a:rPr lang="en-US" dirty="0">
                <a:latin typeface="Value Sans Pro"/>
                <a:cs typeface="Arial"/>
              </a:rPr>
              <a:t>Relationships change, people move, “stuff” happens, and too often the clients do not even realize they need to return to their attorney for updated, new, or additional documents. </a:t>
            </a:r>
          </a:p>
          <a:p>
            <a:r>
              <a:rPr lang="en-US" dirty="0">
                <a:latin typeface="Value Sans Pro"/>
                <a:cs typeface="Arial"/>
              </a:rPr>
              <a:t>Consider who the client informed you of to call if you become concerned about elder abuse, who the client named to receive notice on failure to pay for a long-term care policy, or to interact with Social Security. </a:t>
            </a:r>
          </a:p>
          <a:p>
            <a:pPr lvl="1"/>
            <a:r>
              <a:rPr lang="en-US" dirty="0">
                <a:latin typeface="Value Sans Pro"/>
                <a:cs typeface="Arial"/>
              </a:rPr>
              <a:t>Are those people all consistent with each other and the people named in the legal documents? If not, why? </a:t>
            </a:r>
            <a:endParaRPr lang="en-US" dirty="0"/>
          </a:p>
        </p:txBody>
      </p:sp>
      <p:sp>
        <p:nvSpPr>
          <p:cNvPr id="3" name="Title 2">
            <a:extLst>
              <a:ext uri="{FF2B5EF4-FFF2-40B4-BE49-F238E27FC236}">
                <a16:creationId xmlns:a16="http://schemas.microsoft.com/office/drawing/2014/main" id="{2C8B901F-D63D-9388-65C5-53644C6579EB}"/>
              </a:ext>
            </a:extLst>
          </p:cNvPr>
          <p:cNvSpPr>
            <a:spLocks noGrp="1"/>
          </p:cNvSpPr>
          <p:nvPr>
            <p:ph type="ctrTitle"/>
          </p:nvPr>
        </p:nvSpPr>
        <p:spPr/>
        <p:txBody>
          <a:bodyPr/>
          <a:lstStyle/>
          <a:p>
            <a:pPr lvl="0" rtl="0"/>
            <a:r>
              <a:rPr lang="en-US" dirty="0">
                <a:latin typeface="Value Sans Pro" panose="020B0604020202020204" charset="0"/>
              </a:rPr>
              <a:t>4 Common estate planning ideas: Protecting Aging Clients from Financial Abuse</a:t>
            </a:r>
          </a:p>
        </p:txBody>
      </p:sp>
    </p:spTree>
    <p:extLst>
      <p:ext uri="{BB962C8B-B14F-4D97-AF65-F5344CB8AC3E}">
        <p14:creationId xmlns:p14="http://schemas.microsoft.com/office/powerpoint/2010/main" val="18799864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DAB7D-3868-52DC-976C-EFB0228CA5BA}"/>
              </a:ext>
            </a:extLst>
          </p:cNvPr>
          <p:cNvSpPr>
            <a:spLocks noGrp="1"/>
          </p:cNvSpPr>
          <p:nvPr>
            <p:ph type="ctrTitle"/>
          </p:nvPr>
        </p:nvSpPr>
        <p:spPr/>
        <p:txBody>
          <a:bodyPr/>
          <a:lstStyle/>
          <a:p>
            <a:r>
              <a:rPr lang="en-US" dirty="0"/>
              <a:t>Putting the ideas into practice with technology</a:t>
            </a:r>
          </a:p>
        </p:txBody>
      </p:sp>
      <p:sp>
        <p:nvSpPr>
          <p:cNvPr id="3" name="Subtitle 2">
            <a:extLst>
              <a:ext uri="{FF2B5EF4-FFF2-40B4-BE49-F238E27FC236}">
                <a16:creationId xmlns:a16="http://schemas.microsoft.com/office/drawing/2014/main" id="{9F41E67B-BAA7-E6CD-05E5-D1C9DC0B3DC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32783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picture containing person, indoor&#10;&#10;Description automatically generated">
            <a:extLst>
              <a:ext uri="{FF2B5EF4-FFF2-40B4-BE49-F238E27FC236}">
                <a16:creationId xmlns:a16="http://schemas.microsoft.com/office/drawing/2014/main" id="{6635A3D0-994C-2E76-8736-BCD3D094A856}"/>
              </a:ext>
            </a:extLst>
          </p:cNvPr>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t="20930" b="14092"/>
          <a:stretch/>
        </p:blipFill>
        <p:spPr>
          <a:xfrm>
            <a:off x="719998" y="1306039"/>
            <a:ext cx="10752003" cy="4663441"/>
          </a:xfrm>
          <a:noFill/>
        </p:spPr>
      </p:pic>
      <p:sp>
        <p:nvSpPr>
          <p:cNvPr id="3" name="Title 2">
            <a:extLst>
              <a:ext uri="{FF2B5EF4-FFF2-40B4-BE49-F238E27FC236}">
                <a16:creationId xmlns:a16="http://schemas.microsoft.com/office/drawing/2014/main" id="{A39BA37A-527C-7B32-3E35-05D9F10A75FB}"/>
              </a:ext>
            </a:extLst>
          </p:cNvPr>
          <p:cNvSpPr>
            <a:spLocks noGrp="1"/>
          </p:cNvSpPr>
          <p:nvPr>
            <p:ph type="ctrTitle"/>
          </p:nvPr>
        </p:nvSpPr>
        <p:spPr>
          <a:xfrm>
            <a:off x="719997" y="306747"/>
            <a:ext cx="10800000" cy="368585"/>
          </a:xfrm>
        </p:spPr>
        <p:txBody>
          <a:bodyPr anchor="t">
            <a:normAutofit fontScale="90000"/>
          </a:bodyPr>
          <a:lstStyle/>
          <a:p>
            <a:r>
              <a:rPr lang="en-MX"/>
              <a:t>Current Estate Planning Process</a:t>
            </a:r>
          </a:p>
        </p:txBody>
      </p:sp>
    </p:spTree>
    <p:extLst>
      <p:ext uri="{BB962C8B-B14F-4D97-AF65-F5344CB8AC3E}">
        <p14:creationId xmlns:p14="http://schemas.microsoft.com/office/powerpoint/2010/main" val="30413840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84716-E7DD-0113-B415-213BC0E2A245}"/>
              </a:ext>
            </a:extLst>
          </p:cNvPr>
          <p:cNvSpPr>
            <a:spLocks noGrp="1"/>
          </p:cNvSpPr>
          <p:nvPr>
            <p:ph type="ctrTitle" idx="4294967295"/>
          </p:nvPr>
        </p:nvSpPr>
        <p:spPr>
          <a:xfrm>
            <a:off x="800752" y="3347857"/>
            <a:ext cx="4402138" cy="1112837"/>
          </a:xfrm>
        </p:spPr>
        <p:txBody>
          <a:bodyPr/>
          <a:lstStyle/>
          <a:p>
            <a:r>
              <a:rPr lang="en-MX" sz="3200" dirty="0">
                <a:solidFill>
                  <a:srgbClr val="AD8E68"/>
                </a:solidFill>
                <a:latin typeface="Value Sans Pro"/>
                <a:cs typeface="Arial"/>
              </a:rPr>
              <a:t>Estate Snapshot</a:t>
            </a:r>
          </a:p>
        </p:txBody>
      </p:sp>
      <p:pic>
        <p:nvPicPr>
          <p:cNvPr id="5" name="Picture 4">
            <a:extLst>
              <a:ext uri="{FF2B5EF4-FFF2-40B4-BE49-F238E27FC236}">
                <a16:creationId xmlns:a16="http://schemas.microsoft.com/office/drawing/2014/main" id="{4292A6AD-B607-DF0D-AC06-00953BA587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6173" y="1293345"/>
            <a:ext cx="4035075" cy="5221862"/>
          </a:xfrm>
          <a:prstGeom prst="rect">
            <a:avLst/>
          </a:prstGeom>
          <a:effectLst>
            <a:outerShdw blurRad="254000" dist="38100" dir="2700000" algn="tl" rotWithShape="0">
              <a:schemeClr val="bg1">
                <a:lumMod val="75000"/>
                <a:alpha val="90000"/>
              </a:schemeClr>
            </a:outerShdw>
          </a:effectLst>
        </p:spPr>
      </p:pic>
      <p:pic>
        <p:nvPicPr>
          <p:cNvPr id="11" name="Picture 10" descr="Graphical user interface&#10;&#10;Description automatically generated">
            <a:extLst>
              <a:ext uri="{FF2B5EF4-FFF2-40B4-BE49-F238E27FC236}">
                <a16:creationId xmlns:a16="http://schemas.microsoft.com/office/drawing/2014/main" id="{877989F0-66F3-A59B-C5D9-A38B731AE7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6897" y="342793"/>
            <a:ext cx="3880716" cy="5022104"/>
          </a:xfrm>
          <a:prstGeom prst="rect">
            <a:avLst/>
          </a:prstGeom>
          <a:effectLst>
            <a:outerShdw blurRad="254000" dist="38100" dir="2700000" algn="tl" rotWithShape="0">
              <a:schemeClr val="bg1">
                <a:lumMod val="75000"/>
                <a:alpha val="90000"/>
              </a:schemeClr>
            </a:outerShdw>
          </a:effectLst>
        </p:spPr>
      </p:pic>
      <p:pic>
        <p:nvPicPr>
          <p:cNvPr id="12" name="Picture 11">
            <a:extLst>
              <a:ext uri="{FF2B5EF4-FFF2-40B4-BE49-F238E27FC236}">
                <a16:creationId xmlns:a16="http://schemas.microsoft.com/office/drawing/2014/main" id="{2E391AF8-3050-8E6B-9C53-82AB133988A9}"/>
              </a:ext>
            </a:extLst>
          </p:cNvPr>
          <p:cNvPicPr>
            <a:picLocks noChangeAspect="1"/>
          </p:cNvPicPr>
          <p:nvPr/>
        </p:nvPicPr>
        <p:blipFill>
          <a:blip r:embed="rId4"/>
          <a:stretch>
            <a:fillRect/>
          </a:stretch>
        </p:blipFill>
        <p:spPr>
          <a:xfrm>
            <a:off x="902848" y="2774539"/>
            <a:ext cx="1840766" cy="358092"/>
          </a:xfrm>
          <a:prstGeom prst="rect">
            <a:avLst/>
          </a:prstGeom>
        </p:spPr>
      </p:pic>
    </p:spTree>
    <p:extLst>
      <p:ext uri="{BB962C8B-B14F-4D97-AF65-F5344CB8AC3E}">
        <p14:creationId xmlns:p14="http://schemas.microsoft.com/office/powerpoint/2010/main" val="240024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22" presetClass="entr" presetSubtype="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par>
                                <p:cTn id="14" presetID="22" presetClass="entr" presetSubtype="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DE59730-B0D9-493E-E80F-D3558B4F727C}"/>
              </a:ext>
            </a:extLst>
          </p:cNvPr>
          <p:cNvSpPr txBox="1">
            <a:spLocks/>
          </p:cNvSpPr>
          <p:nvPr/>
        </p:nvSpPr>
        <p:spPr>
          <a:xfrm>
            <a:off x="800752" y="1590988"/>
            <a:ext cx="3335313" cy="36760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Value Sans Pro" panose="020B0503050101040103"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MX" sz="3200" b="1" i="0" u="none" strike="noStrike" kern="1200" cap="none" spc="0" normalizeH="0" baseline="0" noProof="0">
                <a:ln>
                  <a:noFill/>
                </a:ln>
                <a:effectLst/>
                <a:uLnTx/>
                <a:uFillTx/>
                <a:latin typeface="Value Sans Pro"/>
                <a:ea typeface="+mj-ea"/>
                <a:cs typeface="Arial"/>
              </a:rPr>
              <a:t>With the</a:t>
            </a:r>
            <a:br>
              <a:rPr lang="en-MX" sz="3200" b="1" i="0" u="none" strike="noStrike" kern="1200" cap="none" spc="0" normalizeH="0" baseline="0" noProof="0" dirty="0">
                <a:ln>
                  <a:noFill/>
                </a:ln>
                <a:effectLst/>
                <a:uLnTx/>
                <a:uFillTx/>
                <a:latin typeface="Value Sans Pro"/>
                <a:cs typeface="Arial"/>
              </a:rPr>
            </a:br>
            <a:r>
              <a:rPr kumimoji="0" lang="en-MX" sz="3200" b="1" i="0" u="none" strike="noStrike" kern="1200" cap="none" spc="0" normalizeH="0" baseline="0" noProof="0">
                <a:ln>
                  <a:noFill/>
                </a:ln>
                <a:solidFill>
                  <a:srgbClr val="AD8E68"/>
                </a:solidFill>
                <a:effectLst/>
                <a:uLnTx/>
                <a:uFillTx/>
                <a:latin typeface="Value Sans Pro"/>
                <a:ea typeface="+mj-ea"/>
                <a:cs typeface="Arial"/>
              </a:rPr>
              <a:t>Estate Snapshot</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MX" sz="3200" b="1" i="0" u="none" strike="noStrike" kern="1200" cap="none" spc="0" normalizeH="0" baseline="0" noProof="0">
              <a:ln>
                <a:noFill/>
              </a:ln>
              <a:solidFill>
                <a:srgbClr val="AD8E68"/>
              </a:solidFill>
              <a:effectLst/>
              <a:uLnTx/>
              <a:uFillTx/>
              <a:latin typeface="Value Sans Pro"/>
              <a:ea typeface="+mj-ea"/>
              <a:cs typeface="Arial"/>
            </a:endParaRPr>
          </a:p>
          <a:p>
            <a:pPr>
              <a:defRPr/>
            </a:pPr>
            <a:r>
              <a:rPr kumimoji="0" lang="en-US" sz="3200" b="1" i="0" u="none" strike="noStrike" kern="1200" cap="none" spc="0" normalizeH="0" baseline="0" noProof="0" dirty="0">
                <a:ln>
                  <a:noFill/>
                </a:ln>
                <a:effectLst/>
                <a:uLnTx/>
                <a:uFillTx/>
                <a:latin typeface="Value Sans Pro"/>
                <a:ea typeface="+mj-ea"/>
                <a:cs typeface="Arial"/>
              </a:rPr>
              <a:t>Y</a:t>
            </a:r>
            <a:r>
              <a:rPr kumimoji="0" lang="en-MX" sz="3200" b="1" i="0" u="none" strike="noStrike" kern="1200" cap="none" spc="0" normalizeH="0" baseline="0" noProof="0" dirty="0">
                <a:ln>
                  <a:noFill/>
                </a:ln>
                <a:effectLst/>
                <a:uLnTx/>
                <a:uFillTx/>
                <a:latin typeface="Value Sans Pro"/>
                <a:ea typeface="+mj-ea"/>
                <a:cs typeface="Arial"/>
              </a:rPr>
              <a:t>ou are </a:t>
            </a:r>
            <a:r>
              <a:rPr kumimoji="0" lang="en-MX" sz="3200" b="1" i="0" u="none" strike="noStrike" kern="1200" cap="none" spc="0" normalizeH="0" baseline="0" noProof="0" dirty="0">
                <a:ln>
                  <a:noFill/>
                </a:ln>
                <a:solidFill>
                  <a:srgbClr val="3350FF"/>
                </a:solidFill>
                <a:effectLst/>
                <a:uLnTx/>
                <a:uFillTx/>
                <a:latin typeface="Value Sans Pro"/>
                <a:ea typeface="+mj-ea"/>
                <a:cs typeface="Arial"/>
              </a:rPr>
              <a:t>saving time &amp; </a:t>
            </a:r>
            <a:r>
              <a:rPr kumimoji="0" lang="en-MX" sz="3200" b="1" i="0" u="none" strike="noStrike" kern="1200" cap="none" spc="0" normalizeH="0" baseline="0" noProof="0" dirty="0">
                <a:ln>
                  <a:noFill/>
                </a:ln>
                <a:solidFill>
                  <a:srgbClr val="00B050"/>
                </a:solidFill>
                <a:effectLst/>
                <a:uLnTx/>
                <a:uFillTx/>
                <a:latin typeface="Value Sans Pro"/>
                <a:ea typeface="+mj-ea"/>
                <a:cs typeface="Arial"/>
              </a:rPr>
              <a:t>money</a:t>
            </a:r>
            <a:r>
              <a:rPr lang="en-MX" sz="3200" dirty="0">
                <a:solidFill>
                  <a:srgbClr val="00B050"/>
                </a:solidFill>
                <a:latin typeface="Value Sans Pro"/>
                <a:cs typeface="Arial"/>
              </a:rPr>
              <a:t> </a:t>
            </a:r>
            <a:endParaRPr lang="en-MX" sz="3200" b="1" i="0" u="none" strike="noStrike" kern="1200" cap="none" spc="0" normalizeH="0" baseline="0" noProof="0" dirty="0">
              <a:ln>
                <a:noFill/>
              </a:ln>
              <a:solidFill>
                <a:srgbClr val="00B050"/>
              </a:solidFill>
              <a:effectLst/>
              <a:uLnTx/>
              <a:uFillTx/>
              <a:latin typeface="Value Sans Pro"/>
              <a:cs typeface="Arial"/>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MX" sz="6000" b="1" i="0" u="none" strike="noStrike" kern="1200" cap="none" spc="0" normalizeH="0" baseline="0" noProof="0" dirty="0">
                <a:ln>
                  <a:noFill/>
                </a:ln>
                <a:effectLst/>
                <a:uLnTx/>
                <a:uFillTx/>
                <a:latin typeface="Value Sans Pro"/>
                <a:ea typeface="+mj-ea"/>
                <a:cs typeface="Arial"/>
              </a:rPr>
              <a:t>by 100x</a:t>
            </a:r>
            <a:endParaRPr lang="en-MX" sz="6000" b="1" i="0" u="none" strike="noStrike" kern="1200" cap="none" spc="0" normalizeH="0" baseline="0" noProof="0" dirty="0">
              <a:ln>
                <a:noFill/>
              </a:ln>
              <a:effectLst/>
              <a:uLnTx/>
              <a:uFillTx/>
              <a:latin typeface="Value Sans Pro"/>
              <a:cs typeface="Arial"/>
            </a:endParaRPr>
          </a:p>
        </p:txBody>
      </p:sp>
      <p:pic>
        <p:nvPicPr>
          <p:cNvPr id="3" name="Picture 2" descr="A picture containing person, indoor&#10;&#10;Description automatically generated">
            <a:extLst>
              <a:ext uri="{FF2B5EF4-FFF2-40B4-BE49-F238E27FC236}">
                <a16:creationId xmlns:a16="http://schemas.microsoft.com/office/drawing/2014/main" id="{E409B595-BE5F-BA76-FE4A-9554E388C3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4730" y="1595804"/>
            <a:ext cx="7342414" cy="3671207"/>
          </a:xfrm>
          <a:prstGeom prst="rect">
            <a:avLst/>
          </a:prstGeom>
        </p:spPr>
      </p:pic>
    </p:spTree>
    <p:extLst>
      <p:ext uri="{BB962C8B-B14F-4D97-AF65-F5344CB8AC3E}">
        <p14:creationId xmlns:p14="http://schemas.microsoft.com/office/powerpoint/2010/main" val="1784676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tate Snapshot_FInal2">
            <a:hlinkClick r:id="" action="ppaction://media"/>
            <a:extLst>
              <a:ext uri="{FF2B5EF4-FFF2-40B4-BE49-F238E27FC236}">
                <a16:creationId xmlns:a16="http://schemas.microsoft.com/office/drawing/2014/main" id="{2D744EA1-007F-3D27-9494-6218090BAD7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63" y="4763"/>
            <a:ext cx="12192000" cy="6858000"/>
          </a:xfrm>
          <a:prstGeom prst="rect">
            <a:avLst/>
          </a:prstGeom>
        </p:spPr>
      </p:pic>
    </p:spTree>
    <p:extLst>
      <p:ext uri="{BB962C8B-B14F-4D97-AF65-F5344CB8AC3E}">
        <p14:creationId xmlns:p14="http://schemas.microsoft.com/office/powerpoint/2010/main" val="81800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4C012BF-E1E6-C819-A96A-2E46499113BF}"/>
              </a:ext>
            </a:extLst>
          </p:cNvPr>
          <p:cNvGrpSpPr/>
          <p:nvPr/>
        </p:nvGrpSpPr>
        <p:grpSpPr>
          <a:xfrm>
            <a:off x="3704125" y="333632"/>
            <a:ext cx="4783750" cy="6190735"/>
            <a:chOff x="543230" y="403654"/>
            <a:chExt cx="4783750" cy="6190735"/>
          </a:xfrm>
        </p:grpSpPr>
        <p:sp>
          <p:nvSpPr>
            <p:cNvPr id="11" name="Rectangle 10">
              <a:extLst>
                <a:ext uri="{FF2B5EF4-FFF2-40B4-BE49-F238E27FC236}">
                  <a16:creationId xmlns:a16="http://schemas.microsoft.com/office/drawing/2014/main" id="{31B3FD62-F058-A1A8-C6A6-8FFF553B0E9E}"/>
                </a:ext>
              </a:extLst>
            </p:cNvPr>
            <p:cNvSpPr/>
            <p:nvPr/>
          </p:nvSpPr>
          <p:spPr>
            <a:xfrm>
              <a:off x="543230" y="403654"/>
              <a:ext cx="4783749" cy="6190734"/>
            </a:xfrm>
            <a:prstGeom prst="rect">
              <a:avLst/>
            </a:prstGeom>
            <a:solidFill>
              <a:srgbClr val="FFFFFF"/>
            </a:solidFill>
            <a:ln>
              <a:noFill/>
            </a:ln>
            <a:effectLst>
              <a:outerShdw blurRad="533415" dir="4920000" sx="102000" sy="102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6" name="Graphic 5">
              <a:extLst>
                <a:ext uri="{FF2B5EF4-FFF2-40B4-BE49-F238E27FC236}">
                  <a16:creationId xmlns:a16="http://schemas.microsoft.com/office/drawing/2014/main" id="{098BA79B-361E-49F5-4399-FF143327A35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3230" y="403654"/>
              <a:ext cx="4783750" cy="6190735"/>
            </a:xfrm>
            <a:prstGeom prst="rect">
              <a:avLst/>
            </a:prstGeom>
          </p:spPr>
        </p:pic>
      </p:grpSp>
    </p:spTree>
    <p:extLst>
      <p:ext uri="{BB962C8B-B14F-4D97-AF65-F5344CB8AC3E}">
        <p14:creationId xmlns:p14="http://schemas.microsoft.com/office/powerpoint/2010/main" val="4281413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E02AE57D-D619-687A-E038-5B079A3EB0C6}"/>
              </a:ext>
            </a:extLst>
          </p:cNvPr>
          <p:cNvGrpSpPr/>
          <p:nvPr/>
        </p:nvGrpSpPr>
        <p:grpSpPr>
          <a:xfrm>
            <a:off x="3704125" y="333632"/>
            <a:ext cx="4783750" cy="6190735"/>
            <a:chOff x="5577453" y="403654"/>
            <a:chExt cx="4783750" cy="6190735"/>
          </a:xfrm>
        </p:grpSpPr>
        <p:sp>
          <p:nvSpPr>
            <p:cNvPr id="12" name="Rectangle 11">
              <a:extLst>
                <a:ext uri="{FF2B5EF4-FFF2-40B4-BE49-F238E27FC236}">
                  <a16:creationId xmlns:a16="http://schemas.microsoft.com/office/drawing/2014/main" id="{7C73B0DD-4484-3636-A52A-DA0280761E85}"/>
                </a:ext>
              </a:extLst>
            </p:cNvPr>
            <p:cNvSpPr/>
            <p:nvPr/>
          </p:nvSpPr>
          <p:spPr>
            <a:xfrm>
              <a:off x="5577454" y="403654"/>
              <a:ext cx="4783749" cy="6190734"/>
            </a:xfrm>
            <a:prstGeom prst="rect">
              <a:avLst/>
            </a:prstGeom>
            <a:solidFill>
              <a:srgbClr val="FFFFFF"/>
            </a:solidFill>
            <a:ln>
              <a:noFill/>
            </a:ln>
            <a:effectLst>
              <a:outerShdw blurRad="533415" dir="4920000" sx="102000" sy="102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8" name="Graphic 7">
              <a:extLst>
                <a:ext uri="{FF2B5EF4-FFF2-40B4-BE49-F238E27FC236}">
                  <a16:creationId xmlns:a16="http://schemas.microsoft.com/office/drawing/2014/main" id="{3C01B67C-45B8-1FD3-E0EB-8D39E9E7961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77453" y="403654"/>
              <a:ext cx="4783750" cy="6190735"/>
            </a:xfrm>
            <a:prstGeom prst="rect">
              <a:avLst/>
            </a:prstGeom>
          </p:spPr>
        </p:pic>
      </p:grpSp>
    </p:spTree>
    <p:extLst>
      <p:ext uri="{BB962C8B-B14F-4D97-AF65-F5344CB8AC3E}">
        <p14:creationId xmlns:p14="http://schemas.microsoft.com/office/powerpoint/2010/main" val="34994789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9C41412-79E0-1759-908E-BAFF1D8A4C94}"/>
              </a:ext>
            </a:extLst>
          </p:cNvPr>
          <p:cNvGrpSpPr/>
          <p:nvPr/>
        </p:nvGrpSpPr>
        <p:grpSpPr>
          <a:xfrm>
            <a:off x="3704125" y="333632"/>
            <a:ext cx="4783749" cy="6190735"/>
            <a:chOff x="543230" y="403653"/>
            <a:chExt cx="4783749" cy="6190735"/>
          </a:xfrm>
        </p:grpSpPr>
        <p:sp>
          <p:nvSpPr>
            <p:cNvPr id="11" name="Rectangle 10">
              <a:extLst>
                <a:ext uri="{FF2B5EF4-FFF2-40B4-BE49-F238E27FC236}">
                  <a16:creationId xmlns:a16="http://schemas.microsoft.com/office/drawing/2014/main" id="{31B3FD62-F058-A1A8-C6A6-8FFF553B0E9E}"/>
                </a:ext>
              </a:extLst>
            </p:cNvPr>
            <p:cNvSpPr/>
            <p:nvPr/>
          </p:nvSpPr>
          <p:spPr>
            <a:xfrm>
              <a:off x="543230" y="403654"/>
              <a:ext cx="4783749" cy="6190734"/>
            </a:xfrm>
            <a:prstGeom prst="rect">
              <a:avLst/>
            </a:prstGeom>
            <a:solidFill>
              <a:srgbClr val="FFFFFF"/>
            </a:solidFill>
            <a:ln>
              <a:noFill/>
            </a:ln>
            <a:effectLst>
              <a:outerShdw blurRad="533415" dir="4920000" sx="102000" sy="102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3" name="Graphic 2">
              <a:extLst>
                <a:ext uri="{FF2B5EF4-FFF2-40B4-BE49-F238E27FC236}">
                  <a16:creationId xmlns:a16="http://schemas.microsoft.com/office/drawing/2014/main" id="{076CBB32-0C79-C106-AB3F-1C51ADC772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3230" y="403653"/>
              <a:ext cx="4783749" cy="6190734"/>
            </a:xfrm>
            <a:prstGeom prst="rect">
              <a:avLst/>
            </a:prstGeom>
          </p:spPr>
        </p:pic>
      </p:grpSp>
    </p:spTree>
    <p:extLst>
      <p:ext uri="{BB962C8B-B14F-4D97-AF65-F5344CB8AC3E}">
        <p14:creationId xmlns:p14="http://schemas.microsoft.com/office/powerpoint/2010/main" val="2024309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F1A7126-A608-A545-8858-A80FA47A7DC7}"/>
              </a:ext>
            </a:extLst>
          </p:cNvPr>
          <p:cNvSpPr/>
          <p:nvPr/>
        </p:nvSpPr>
        <p:spPr>
          <a:xfrm>
            <a:off x="0" y="866952"/>
            <a:ext cx="12192000" cy="1694330"/>
          </a:xfrm>
          <a:prstGeom prst="rect">
            <a:avLst/>
          </a:prstGeom>
          <a:solidFill>
            <a:srgbClr val="365ABD"/>
          </a:solidFill>
          <a:ln>
            <a:solidFill>
              <a:srgbClr val="E2E2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42829"/>
              </a:solidFill>
            </a:endParaRPr>
          </a:p>
        </p:txBody>
      </p:sp>
      <p:sp>
        <p:nvSpPr>
          <p:cNvPr id="4" name="TextBox 3">
            <a:extLst>
              <a:ext uri="{FF2B5EF4-FFF2-40B4-BE49-F238E27FC236}">
                <a16:creationId xmlns:a16="http://schemas.microsoft.com/office/drawing/2014/main" id="{A414F6D5-CB56-0F49-AA91-174DC07434D8}"/>
              </a:ext>
            </a:extLst>
          </p:cNvPr>
          <p:cNvSpPr txBox="1"/>
          <p:nvPr/>
        </p:nvSpPr>
        <p:spPr>
          <a:xfrm>
            <a:off x="563232" y="933472"/>
            <a:ext cx="10820400" cy="1631216"/>
          </a:xfrm>
          <a:prstGeom prst="rect">
            <a:avLst/>
          </a:prstGeom>
          <a:noFill/>
        </p:spPr>
        <p:txBody>
          <a:bodyPr wrap="square" rtlCol="0">
            <a:spAutoFit/>
          </a:bodyPr>
          <a:lstStyle/>
          <a:p>
            <a:r>
              <a:rPr lang="en-US" sz="4400" b="1" dirty="0">
                <a:solidFill>
                  <a:schemeClr val="bg1"/>
                </a:solidFill>
                <a:latin typeface="Value Sans Pro" panose="020B0503050101040103" pitchFamily="34" charset="0"/>
                <a:cs typeface="Arial" panose="020B0604020202020204" pitchFamily="34" charset="0"/>
              </a:rPr>
              <a:t>Andrew Altfest, CFP</a:t>
            </a:r>
            <a:r>
              <a:rPr lang="en-US" sz="4400" b="1" baseline="30000" dirty="0">
                <a:solidFill>
                  <a:schemeClr val="bg1"/>
                </a:solidFill>
                <a:latin typeface="Value Sans Pro" panose="020B0503050101040103" pitchFamily="34" charset="0"/>
                <a:cs typeface="Arial" panose="020B0604020202020204" pitchFamily="34" charset="0"/>
              </a:rPr>
              <a:t>®</a:t>
            </a:r>
            <a:r>
              <a:rPr lang="en-US" sz="4400" b="1" dirty="0">
                <a:solidFill>
                  <a:schemeClr val="bg1"/>
                </a:solidFill>
                <a:latin typeface="Value Sans Pro" panose="020B0503050101040103" pitchFamily="34" charset="0"/>
                <a:cs typeface="Arial" panose="020B0604020202020204" pitchFamily="34" charset="0"/>
              </a:rPr>
              <a:t>, MBA</a:t>
            </a:r>
          </a:p>
          <a:p>
            <a:r>
              <a:rPr lang="en-US" sz="2800" dirty="0">
                <a:solidFill>
                  <a:schemeClr val="bg1"/>
                </a:solidFill>
                <a:latin typeface="Value Sans Pro" panose="020B0503050101040103" pitchFamily="34" charset="0"/>
                <a:cs typeface="Arial" panose="020B0604020202020204" pitchFamily="34" charset="0"/>
              </a:rPr>
              <a:t>FP Alpha Founder and CEO; President, Altfest Personal Wealth Management</a:t>
            </a:r>
          </a:p>
        </p:txBody>
      </p:sp>
      <p:sp>
        <p:nvSpPr>
          <p:cNvPr id="5" name="TextBox 4">
            <a:extLst>
              <a:ext uri="{FF2B5EF4-FFF2-40B4-BE49-F238E27FC236}">
                <a16:creationId xmlns:a16="http://schemas.microsoft.com/office/drawing/2014/main" id="{A8A6F56C-E0D3-9B41-AE22-EA9BF7D3F437}"/>
              </a:ext>
            </a:extLst>
          </p:cNvPr>
          <p:cNvSpPr txBox="1"/>
          <p:nvPr/>
        </p:nvSpPr>
        <p:spPr>
          <a:xfrm>
            <a:off x="268942" y="2810710"/>
            <a:ext cx="11698940" cy="3631763"/>
          </a:xfrm>
          <a:prstGeom prst="rect">
            <a:avLst/>
          </a:prstGeom>
          <a:noFill/>
        </p:spPr>
        <p:txBody>
          <a:bodyPr wrap="square" lIns="91440" tIns="45720" rIns="91440" bIns="45720" rtlCol="0" anchor="t">
            <a:spAutoFit/>
          </a:bodyPr>
          <a:lstStyle/>
          <a:p>
            <a:endParaRPr lang="en-US" sz="1100" b="1" dirty="0">
              <a:solidFill>
                <a:srgbClr val="323335"/>
              </a:solidFill>
              <a:latin typeface="Value Sans Pro" panose="020B0503050101040103" pitchFamily="34" charset="0"/>
              <a:cs typeface="Arial" panose="020B0604020202020204" pitchFamily="34" charset="0"/>
            </a:endParaRPr>
          </a:p>
          <a:p>
            <a:pPr marL="285750" indent="-285750">
              <a:buFont typeface="Arial" panose="020B0604020202020204" pitchFamily="34" charset="0"/>
              <a:buChar char="•"/>
            </a:pPr>
            <a:r>
              <a:rPr lang="en-US" sz="2800" b="1" i="1" dirty="0" err="1">
                <a:solidFill>
                  <a:srgbClr val="323335"/>
                </a:solidFill>
                <a:latin typeface="Value Sans Pro"/>
                <a:cs typeface="Arial"/>
              </a:rPr>
              <a:t>AdvisorHub’s</a:t>
            </a:r>
            <a:r>
              <a:rPr lang="en-US" sz="2800" b="1" i="1" dirty="0">
                <a:solidFill>
                  <a:srgbClr val="323335"/>
                </a:solidFill>
                <a:latin typeface="Value Sans Pro"/>
                <a:cs typeface="Arial"/>
              </a:rPr>
              <a:t> 50 RIAs to Watch - </a:t>
            </a:r>
            <a:r>
              <a:rPr lang="en-US" sz="2800" i="1" dirty="0">
                <a:solidFill>
                  <a:srgbClr val="323335"/>
                </a:solidFill>
                <a:latin typeface="Value Sans Pro"/>
                <a:cs typeface="Arial"/>
              </a:rPr>
              <a:t>2022</a:t>
            </a:r>
          </a:p>
          <a:p>
            <a:pPr marL="285750" indent="-285750">
              <a:buFont typeface="Arial" panose="020B0604020202020204" pitchFamily="34" charset="0"/>
              <a:buChar char="•"/>
            </a:pPr>
            <a:r>
              <a:rPr lang="en-US" sz="2800" b="1" i="1" dirty="0">
                <a:solidFill>
                  <a:srgbClr val="323335"/>
                </a:solidFill>
                <a:latin typeface="Value Sans Pro"/>
                <a:cs typeface="Arial"/>
              </a:rPr>
              <a:t>Forbes</a:t>
            </a:r>
            <a:r>
              <a:rPr lang="en-US" sz="2800" b="1" dirty="0">
                <a:solidFill>
                  <a:srgbClr val="323335"/>
                </a:solidFill>
                <a:latin typeface="Value Sans Pro"/>
                <a:cs typeface="Arial"/>
              </a:rPr>
              <a:t> Best-in-State Wealth Advisor - </a:t>
            </a:r>
            <a:r>
              <a:rPr lang="en-US" sz="2800" i="1" dirty="0">
                <a:solidFill>
                  <a:srgbClr val="323335"/>
                </a:solidFill>
                <a:latin typeface="Value Sans Pro"/>
                <a:cs typeface="Arial"/>
              </a:rPr>
              <a:t>2018, 2019, 2020, 2021</a:t>
            </a:r>
            <a:endParaRPr lang="en-US" dirty="0">
              <a:latin typeface="Value Sans Pro"/>
              <a:cs typeface="Arial"/>
            </a:endParaRPr>
          </a:p>
          <a:p>
            <a:endParaRPr lang="en-US" sz="1100" i="1" dirty="0">
              <a:solidFill>
                <a:srgbClr val="323335"/>
              </a:solidFill>
              <a:latin typeface="Value Sans Pro" panose="020B0503050101040103" pitchFamily="34" charset="0"/>
              <a:cs typeface="Arial" panose="020B0604020202020204" pitchFamily="34" charset="0"/>
            </a:endParaRPr>
          </a:p>
          <a:p>
            <a:pPr marL="285750" indent="-285750">
              <a:buFont typeface="Arial" panose="020B0604020202020204" pitchFamily="34" charset="0"/>
              <a:buChar char="•"/>
            </a:pPr>
            <a:r>
              <a:rPr lang="en-US" sz="2800" b="1" i="1" dirty="0">
                <a:solidFill>
                  <a:srgbClr val="323335"/>
                </a:solidFill>
                <a:latin typeface="Value Sans Pro"/>
                <a:cs typeface="Arial"/>
              </a:rPr>
              <a:t>Forbes </a:t>
            </a:r>
            <a:r>
              <a:rPr lang="en-US" sz="2800" b="1" dirty="0">
                <a:solidFill>
                  <a:srgbClr val="323335"/>
                </a:solidFill>
                <a:latin typeface="Value Sans Pro"/>
                <a:cs typeface="Arial"/>
              </a:rPr>
              <a:t>America’s Top Next-Gen Wealth Advisor - </a:t>
            </a:r>
            <a:r>
              <a:rPr lang="en-US" sz="2800" i="1" dirty="0">
                <a:solidFill>
                  <a:srgbClr val="323335"/>
                </a:solidFill>
                <a:latin typeface="Value Sans Pro"/>
                <a:cs typeface="Arial"/>
              </a:rPr>
              <a:t>2017, 2018, 2019, 2020</a:t>
            </a:r>
            <a:endParaRPr lang="en-US" sz="1200" i="1" dirty="0">
              <a:solidFill>
                <a:srgbClr val="323335"/>
              </a:solidFill>
              <a:latin typeface="Value Sans Pro" panose="020B0503050101040103" pitchFamily="34" charset="0"/>
              <a:cs typeface="Arial" panose="020B0604020202020204" pitchFamily="34" charset="0"/>
            </a:endParaRPr>
          </a:p>
          <a:p>
            <a:pPr marL="285750" indent="-285750">
              <a:buFont typeface="Arial" panose="020B0604020202020204" pitchFamily="34" charset="0"/>
              <a:buChar char="•"/>
            </a:pPr>
            <a:r>
              <a:rPr lang="en-US" sz="2800" b="1" i="1" dirty="0" err="1">
                <a:solidFill>
                  <a:srgbClr val="323335"/>
                </a:solidFill>
                <a:latin typeface="Value Sans Pro"/>
                <a:cs typeface="Arial"/>
              </a:rPr>
              <a:t>InvestmentNews</a:t>
            </a:r>
            <a:r>
              <a:rPr lang="en-US" sz="2800" b="1" dirty="0">
                <a:solidFill>
                  <a:srgbClr val="323335"/>
                </a:solidFill>
                <a:latin typeface="Value Sans Pro"/>
                <a:cs typeface="Arial"/>
              </a:rPr>
              <a:t> 40 Under 40 - </a:t>
            </a:r>
            <a:r>
              <a:rPr lang="en-US" sz="2800" i="1" dirty="0">
                <a:solidFill>
                  <a:srgbClr val="323335"/>
                </a:solidFill>
                <a:latin typeface="Value Sans Pro"/>
                <a:cs typeface="Arial"/>
              </a:rPr>
              <a:t>2018</a:t>
            </a:r>
            <a:endParaRPr lang="en-US" sz="2800" b="1" dirty="0">
              <a:solidFill>
                <a:srgbClr val="323335"/>
              </a:solidFill>
              <a:latin typeface="Value Sans Pro"/>
              <a:cs typeface="Arial"/>
            </a:endParaRPr>
          </a:p>
          <a:p>
            <a:endParaRPr lang="en-US" sz="1200" b="1" dirty="0">
              <a:solidFill>
                <a:srgbClr val="323335"/>
              </a:solidFill>
              <a:latin typeface="Value Sans Pro" panose="020B0503050101040103" pitchFamily="34" charset="0"/>
              <a:cs typeface="Arial" panose="020B0604020202020204" pitchFamily="34" charset="0"/>
            </a:endParaRPr>
          </a:p>
          <a:p>
            <a:pPr marL="285750" indent="-285750">
              <a:buFont typeface="Arial" panose="020B0604020202020204" pitchFamily="34" charset="0"/>
              <a:buChar char="•"/>
            </a:pPr>
            <a:r>
              <a:rPr lang="en-US" sz="2800" b="1" dirty="0">
                <a:solidFill>
                  <a:srgbClr val="323335"/>
                </a:solidFill>
                <a:latin typeface="Value Sans Pro"/>
                <a:cs typeface="Arial"/>
              </a:rPr>
              <a:t>Chair, New York City Chapter of NAPFA</a:t>
            </a:r>
          </a:p>
          <a:p>
            <a:pPr marL="285750" indent="-285750">
              <a:buFont typeface="Arial" panose="020B0604020202020204" pitchFamily="34" charset="0"/>
              <a:buChar char="•"/>
            </a:pPr>
            <a:endParaRPr lang="en-US" sz="2800" b="1" dirty="0">
              <a:solidFill>
                <a:srgbClr val="323335"/>
              </a:solidFill>
              <a:latin typeface="Value Sans Pro" panose="020B0503050101040103" pitchFamily="34" charset="0"/>
              <a:cs typeface="Arial" panose="020B0604020202020204" pitchFamily="34" charset="0"/>
            </a:endParaRPr>
          </a:p>
        </p:txBody>
      </p:sp>
      <p:sp>
        <p:nvSpPr>
          <p:cNvPr id="6" name="Rectangle 5">
            <a:extLst>
              <a:ext uri="{FF2B5EF4-FFF2-40B4-BE49-F238E27FC236}">
                <a16:creationId xmlns:a16="http://schemas.microsoft.com/office/drawing/2014/main" id="{E5F37B55-A41C-4D4F-AC78-61DF2FE7C918}"/>
              </a:ext>
            </a:extLst>
          </p:cNvPr>
          <p:cNvSpPr/>
          <p:nvPr/>
        </p:nvSpPr>
        <p:spPr>
          <a:xfrm>
            <a:off x="314689" y="6293588"/>
            <a:ext cx="2999539" cy="200055"/>
          </a:xfrm>
          <a:prstGeom prst="rect">
            <a:avLst/>
          </a:prstGeom>
        </p:spPr>
        <p:txBody>
          <a:bodyPr wrap="none">
            <a:spAutoFit/>
          </a:bodyPr>
          <a:lstStyle/>
          <a:p>
            <a:r>
              <a:rPr lang="en-US" sz="700">
                <a:solidFill>
                  <a:srgbClr val="555555"/>
                </a:solidFill>
                <a:latin typeface="Arial" panose="020B0604020202020204" pitchFamily="34" charset="0"/>
                <a:cs typeface="Arial" panose="020B0604020202020204" pitchFamily="34" charset="0"/>
              </a:rPr>
              <a:t>Please see the end of this presentation for additional details on awards</a:t>
            </a:r>
          </a:p>
        </p:txBody>
      </p:sp>
    </p:spTree>
    <p:extLst>
      <p:ext uri="{BB962C8B-B14F-4D97-AF65-F5344CB8AC3E}">
        <p14:creationId xmlns:p14="http://schemas.microsoft.com/office/powerpoint/2010/main" val="264509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321862A-68FF-56DB-5F8B-44E31035E08A}"/>
              </a:ext>
            </a:extLst>
          </p:cNvPr>
          <p:cNvGrpSpPr/>
          <p:nvPr/>
        </p:nvGrpSpPr>
        <p:grpSpPr>
          <a:xfrm>
            <a:off x="3704125" y="333632"/>
            <a:ext cx="4783749" cy="6190735"/>
            <a:chOff x="5577454" y="403653"/>
            <a:chExt cx="4783749" cy="6190735"/>
          </a:xfrm>
        </p:grpSpPr>
        <p:sp>
          <p:nvSpPr>
            <p:cNvPr id="12" name="Rectangle 11">
              <a:extLst>
                <a:ext uri="{FF2B5EF4-FFF2-40B4-BE49-F238E27FC236}">
                  <a16:creationId xmlns:a16="http://schemas.microsoft.com/office/drawing/2014/main" id="{7C73B0DD-4484-3636-A52A-DA0280761E85}"/>
                </a:ext>
              </a:extLst>
            </p:cNvPr>
            <p:cNvSpPr/>
            <p:nvPr/>
          </p:nvSpPr>
          <p:spPr>
            <a:xfrm>
              <a:off x="5577454" y="403654"/>
              <a:ext cx="4783749" cy="6190734"/>
            </a:xfrm>
            <a:prstGeom prst="rect">
              <a:avLst/>
            </a:prstGeom>
            <a:solidFill>
              <a:srgbClr val="FFFFFF"/>
            </a:solidFill>
            <a:ln>
              <a:noFill/>
            </a:ln>
            <a:effectLst>
              <a:outerShdw blurRad="533415" dir="4920000" sx="102000" sy="102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5" name="Graphic 4">
              <a:extLst>
                <a:ext uri="{FF2B5EF4-FFF2-40B4-BE49-F238E27FC236}">
                  <a16:creationId xmlns:a16="http://schemas.microsoft.com/office/drawing/2014/main" id="{D2173B2D-B0CA-F37F-E400-553F14B57E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77454" y="403653"/>
              <a:ext cx="4783749" cy="6190734"/>
            </a:xfrm>
            <a:prstGeom prst="rect">
              <a:avLst/>
            </a:prstGeom>
          </p:spPr>
        </p:pic>
      </p:grpSp>
    </p:spTree>
    <p:extLst>
      <p:ext uri="{BB962C8B-B14F-4D97-AF65-F5344CB8AC3E}">
        <p14:creationId xmlns:p14="http://schemas.microsoft.com/office/powerpoint/2010/main" val="26070577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6B344-0D10-4064-EFDD-B3D0764891DC}"/>
              </a:ext>
            </a:extLst>
          </p:cNvPr>
          <p:cNvSpPr>
            <a:spLocks noGrp="1"/>
          </p:cNvSpPr>
          <p:nvPr>
            <p:ph type="ctrTitle"/>
          </p:nvPr>
        </p:nvSpPr>
        <p:spPr/>
        <p:txBody>
          <a:bodyPr/>
          <a:lstStyle/>
          <a:p>
            <a:endParaRPr lang="en-MX"/>
          </a:p>
        </p:txBody>
      </p:sp>
      <p:pic>
        <p:nvPicPr>
          <p:cNvPr id="4" name="Picture 3" descr="Graphical user interface&#10;&#10;Description automatically generated">
            <a:extLst>
              <a:ext uri="{FF2B5EF4-FFF2-40B4-BE49-F238E27FC236}">
                <a16:creationId xmlns:a16="http://schemas.microsoft.com/office/drawing/2014/main" id="{19D56832-A916-9411-1C16-05472CF7CA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273016"/>
          </a:xfrm>
          <a:prstGeom prst="rect">
            <a:avLst/>
          </a:prstGeom>
        </p:spPr>
      </p:pic>
    </p:spTree>
    <p:extLst>
      <p:ext uri="{BB962C8B-B14F-4D97-AF65-F5344CB8AC3E}">
        <p14:creationId xmlns:p14="http://schemas.microsoft.com/office/powerpoint/2010/main" val="5539379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8B901F-D63D-9388-65C5-53644C6579EB}"/>
              </a:ext>
            </a:extLst>
          </p:cNvPr>
          <p:cNvSpPr>
            <a:spLocks noGrp="1"/>
          </p:cNvSpPr>
          <p:nvPr>
            <p:ph type="ctrTitle"/>
          </p:nvPr>
        </p:nvSpPr>
        <p:spPr/>
        <p:txBody>
          <a:bodyPr/>
          <a:lstStyle/>
          <a:p>
            <a:pPr lvl="0" rtl="0"/>
            <a:r>
              <a:rPr lang="en-US" dirty="0">
                <a:latin typeface="Value Sans Pro" panose="020B0604020202020204" charset="0"/>
              </a:rPr>
              <a:t>Recommendations</a:t>
            </a:r>
          </a:p>
        </p:txBody>
      </p:sp>
      <p:pic>
        <p:nvPicPr>
          <p:cNvPr id="4" name="Content Placeholder 3" descr="Graphical user interface, text&#10;&#10;Description automatically generated">
            <a:extLst>
              <a:ext uri="{FF2B5EF4-FFF2-40B4-BE49-F238E27FC236}">
                <a16:creationId xmlns:a16="http://schemas.microsoft.com/office/drawing/2014/main" id="{AB6DDACC-73BE-BF36-21C7-A7379F05AF43}"/>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719997" y="769800"/>
            <a:ext cx="10908786" cy="6136193"/>
          </a:xfrm>
        </p:spPr>
      </p:pic>
    </p:spTree>
    <p:extLst>
      <p:ext uri="{BB962C8B-B14F-4D97-AF65-F5344CB8AC3E}">
        <p14:creationId xmlns:p14="http://schemas.microsoft.com/office/powerpoint/2010/main" val="25284577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421D9-83E1-CD4D-93BC-C191CDA5F829}"/>
              </a:ext>
            </a:extLst>
          </p:cNvPr>
          <p:cNvSpPr txBox="1">
            <a:spLocks/>
          </p:cNvSpPr>
          <p:nvPr/>
        </p:nvSpPr>
        <p:spPr>
          <a:xfrm>
            <a:off x="1190171" y="2619166"/>
            <a:ext cx="9811657" cy="1732213"/>
          </a:xfrm>
          <a:prstGeom prst="rect">
            <a:avLst/>
          </a:prstGeom>
        </p:spPr>
        <p:txBody>
          <a:bodyPr/>
          <a:lstStyle>
            <a:lvl1pPr algn="l" defTabSz="914400" rtl="0" eaLnBrk="1" latinLnBrk="0" hangingPunct="1">
              <a:lnSpc>
                <a:spcPct val="90000"/>
              </a:lnSpc>
              <a:spcBef>
                <a:spcPct val="0"/>
              </a:spcBef>
              <a:buNone/>
              <a:defRPr sz="6000" kern="1200">
                <a:solidFill>
                  <a:schemeClr val="tx1"/>
                </a:solidFill>
                <a:latin typeface="Arial" panose="020B0604020202020204" pitchFamily="34" charset="0"/>
                <a:ea typeface="+mj-ea"/>
                <a:cs typeface="Arial" panose="020B0604020202020204" pitchFamily="34" charset="0"/>
              </a:defRPr>
            </a:lvl1pPr>
          </a:lstStyle>
          <a:p>
            <a:r>
              <a:rPr lang="en-US" b="1">
                <a:solidFill>
                  <a:srgbClr val="555555"/>
                </a:solidFill>
                <a:latin typeface="Value Sans Pro" panose="020B0503050101040103" pitchFamily="34" charset="0"/>
              </a:rPr>
              <a:t>Where does</a:t>
            </a:r>
          </a:p>
          <a:p>
            <a:r>
              <a:rPr lang="en-US" b="1">
                <a:solidFill>
                  <a:srgbClr val="555555"/>
                </a:solidFill>
                <a:latin typeface="Value Sans Pro" panose="020B0503050101040103" pitchFamily="34" charset="0"/>
              </a:rPr>
              <a:t>fit in your tech stack?</a:t>
            </a:r>
          </a:p>
        </p:txBody>
      </p:sp>
      <p:pic>
        <p:nvPicPr>
          <p:cNvPr id="3" name="Picture 2">
            <a:extLst>
              <a:ext uri="{FF2B5EF4-FFF2-40B4-BE49-F238E27FC236}">
                <a16:creationId xmlns:a16="http://schemas.microsoft.com/office/drawing/2014/main" id="{B691C63D-68B0-8E47-95B3-8800C1CE85ED}"/>
              </a:ext>
            </a:extLst>
          </p:cNvPr>
          <p:cNvPicPr>
            <a:picLocks noChangeAspect="1"/>
          </p:cNvPicPr>
          <p:nvPr/>
        </p:nvPicPr>
        <p:blipFill>
          <a:blip r:embed="rId2"/>
          <a:stretch>
            <a:fillRect/>
          </a:stretch>
        </p:blipFill>
        <p:spPr>
          <a:xfrm>
            <a:off x="5845238" y="2778590"/>
            <a:ext cx="3343422" cy="650410"/>
          </a:xfrm>
          <a:prstGeom prst="rect">
            <a:avLst/>
          </a:prstGeom>
        </p:spPr>
      </p:pic>
    </p:spTree>
    <p:extLst>
      <p:ext uri="{BB962C8B-B14F-4D97-AF65-F5344CB8AC3E}">
        <p14:creationId xmlns:p14="http://schemas.microsoft.com/office/powerpoint/2010/main" val="5065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Imagen que contiene dibujo&#10;&#10;Descripción generada automáticamente">
            <a:extLst>
              <a:ext uri="{FF2B5EF4-FFF2-40B4-BE49-F238E27FC236}">
                <a16:creationId xmlns:a16="http://schemas.microsoft.com/office/drawing/2014/main" id="{7B8B462B-242E-5E4D-8A16-BE75CB7B53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540" y="2320391"/>
            <a:ext cx="4901025" cy="957802"/>
          </a:xfrm>
          <a:prstGeom prst="rect">
            <a:avLst/>
          </a:prstGeom>
        </p:spPr>
      </p:pic>
      <p:pic>
        <p:nvPicPr>
          <p:cNvPr id="3" name="Imagen 3" descr="Pantalla de computadora con letras&#10;&#10;Descripción generada automáticamente">
            <a:extLst>
              <a:ext uri="{FF2B5EF4-FFF2-40B4-BE49-F238E27FC236}">
                <a16:creationId xmlns:a16="http://schemas.microsoft.com/office/drawing/2014/main" id="{284A4E8F-F884-864E-9DE8-DC9257E75B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3498" y="553106"/>
            <a:ext cx="5139463" cy="5433180"/>
          </a:xfrm>
          <a:prstGeom prst="rect">
            <a:avLst/>
          </a:prstGeom>
        </p:spPr>
      </p:pic>
      <p:sp>
        <p:nvSpPr>
          <p:cNvPr id="4" name="Rectangle 3">
            <a:extLst>
              <a:ext uri="{FF2B5EF4-FFF2-40B4-BE49-F238E27FC236}">
                <a16:creationId xmlns:a16="http://schemas.microsoft.com/office/drawing/2014/main" id="{C0430A63-F882-C140-80A7-44DCD1120E36}"/>
              </a:ext>
            </a:extLst>
          </p:cNvPr>
          <p:cNvSpPr/>
          <p:nvPr/>
        </p:nvSpPr>
        <p:spPr>
          <a:xfrm>
            <a:off x="856175" y="2119206"/>
            <a:ext cx="184731" cy="646331"/>
          </a:xfrm>
          <a:prstGeom prst="rect">
            <a:avLst/>
          </a:prstGeom>
        </p:spPr>
        <p:txBody>
          <a:bodyPr wrap="none">
            <a:spAutoFit/>
          </a:bodyPr>
          <a:lstStyle/>
          <a:p>
            <a:pPr lvl="0"/>
            <a:endParaRPr lang="en-US" sz="3600" b="1">
              <a:solidFill>
                <a:srgbClr val="15172C"/>
              </a:solidFill>
              <a:latin typeface="Value Sans Pro" panose="020B0503050101040103" pitchFamily="34" charset="0"/>
              <a:cs typeface="Arial" panose="020B0604020202020204" pitchFamily="34" charset="0"/>
            </a:endParaRPr>
          </a:p>
        </p:txBody>
      </p:sp>
      <p:sp>
        <p:nvSpPr>
          <p:cNvPr id="5" name="Rectangle 4">
            <a:extLst>
              <a:ext uri="{FF2B5EF4-FFF2-40B4-BE49-F238E27FC236}">
                <a16:creationId xmlns:a16="http://schemas.microsoft.com/office/drawing/2014/main" id="{F65E3746-CC00-284B-A494-B7778B8D5B85}"/>
              </a:ext>
            </a:extLst>
          </p:cNvPr>
          <p:cNvSpPr/>
          <p:nvPr/>
        </p:nvSpPr>
        <p:spPr>
          <a:xfrm>
            <a:off x="856175" y="2765537"/>
            <a:ext cx="6213491" cy="3785652"/>
          </a:xfrm>
          <a:prstGeom prst="rect">
            <a:avLst/>
          </a:prstGeom>
        </p:spPr>
        <p:txBody>
          <a:bodyPr wrap="square">
            <a:spAutoFit/>
          </a:bodyPr>
          <a:lstStyle/>
          <a:p>
            <a:pPr lvl="0"/>
            <a:endParaRPr lang="en-US" sz="2400" dirty="0">
              <a:latin typeface="Value Sans Pro" panose="020B0503050101040103" pitchFamily="34" charset="0"/>
              <a:cs typeface="Arial" panose="020B0604020202020204" pitchFamily="34" charset="0"/>
            </a:endParaRPr>
          </a:p>
          <a:p>
            <a:pPr lvl="0"/>
            <a:endParaRPr lang="en-US" sz="2400" dirty="0">
              <a:solidFill>
                <a:srgbClr val="989190"/>
              </a:solidFill>
              <a:latin typeface="Value Sans Pro" panose="020B0503050101040103" pitchFamily="34" charset="0"/>
              <a:cs typeface="Arial" panose="020B0604020202020204" pitchFamily="34" charset="0"/>
            </a:endParaRPr>
          </a:p>
          <a:p>
            <a:pPr lvl="0"/>
            <a:r>
              <a:rPr lang="en-US" sz="2400" dirty="0">
                <a:solidFill>
                  <a:srgbClr val="989190"/>
                </a:solidFill>
                <a:latin typeface="Value Sans Pro" panose="020B0503050101040103" pitchFamily="34" charset="0"/>
                <a:cs typeface="Arial" panose="020B0604020202020204" pitchFamily="34" charset="0"/>
              </a:rPr>
              <a:t>For a Demo</a:t>
            </a:r>
          </a:p>
          <a:p>
            <a:pPr lvl="0"/>
            <a:r>
              <a:rPr lang="en-US" sz="2400" b="1" dirty="0" err="1">
                <a:solidFill>
                  <a:srgbClr val="3351FF"/>
                </a:solidFill>
                <a:latin typeface="Value Sans Pro" panose="020B0503050101040103" pitchFamily="34" charset="0"/>
                <a:cs typeface="Arial" panose="020B0604020202020204" pitchFamily="34" charset="0"/>
              </a:rPr>
              <a:t>sales@fpalpha.com</a:t>
            </a:r>
            <a:endParaRPr lang="en-US" sz="2400" b="1" dirty="0">
              <a:solidFill>
                <a:srgbClr val="3351FF"/>
              </a:solidFill>
              <a:latin typeface="Value Sans Pro" panose="020B0503050101040103" pitchFamily="34" charset="0"/>
              <a:cs typeface="Arial" panose="020B0604020202020204" pitchFamily="34" charset="0"/>
            </a:endParaRPr>
          </a:p>
          <a:p>
            <a:pPr lvl="0"/>
            <a:r>
              <a:rPr lang="en-US" sz="2400" b="1" dirty="0" err="1">
                <a:solidFill>
                  <a:srgbClr val="3351FF"/>
                </a:solidFill>
                <a:latin typeface="Value Sans Pro" panose="020B0503050101040103" pitchFamily="34" charset="0"/>
                <a:cs typeface="Arial" panose="020B0604020202020204" pitchFamily="34" charset="0"/>
              </a:rPr>
              <a:t>fpalpha.com</a:t>
            </a:r>
            <a:endParaRPr lang="en-US" sz="2400" b="1" dirty="0">
              <a:solidFill>
                <a:srgbClr val="3351FF"/>
              </a:solidFill>
              <a:latin typeface="Value Sans Pro" panose="020B0503050101040103" pitchFamily="34" charset="0"/>
              <a:cs typeface="Arial" panose="020B0604020202020204" pitchFamily="34" charset="0"/>
            </a:endParaRPr>
          </a:p>
          <a:p>
            <a:pPr lvl="0"/>
            <a:endParaRPr lang="en-US" sz="2400" dirty="0">
              <a:solidFill>
                <a:srgbClr val="989190"/>
              </a:solidFill>
              <a:latin typeface="Value Sans Pro" panose="020B0503050101040103" pitchFamily="34" charset="0"/>
              <a:cs typeface="Arial" panose="020B0604020202020204" pitchFamily="34" charset="0"/>
            </a:endParaRPr>
          </a:p>
          <a:p>
            <a:pPr lvl="0"/>
            <a:r>
              <a:rPr lang="en-US" sz="2400" dirty="0">
                <a:solidFill>
                  <a:srgbClr val="989190"/>
                </a:solidFill>
                <a:latin typeface="Value Sans Pro" panose="020B0503050101040103" pitchFamily="34" charset="0"/>
                <a:cs typeface="Arial" panose="020B0604020202020204" pitchFamily="34" charset="0"/>
              </a:rPr>
              <a:t>For Current Users</a:t>
            </a:r>
          </a:p>
          <a:p>
            <a:pPr lvl="0"/>
            <a:r>
              <a:rPr lang="en-US" sz="2400" b="1" dirty="0" err="1">
                <a:solidFill>
                  <a:srgbClr val="3351FF"/>
                </a:solidFill>
                <a:latin typeface="Value Sans Pro" panose="020B0503050101040103" pitchFamily="34" charset="0"/>
                <a:cs typeface="Arial" panose="020B0604020202020204" pitchFamily="34" charset="0"/>
              </a:rPr>
              <a:t>support@fpalpha.com</a:t>
            </a:r>
            <a:endParaRPr lang="en-US" sz="2400" b="1" dirty="0">
              <a:solidFill>
                <a:srgbClr val="3351FF"/>
              </a:solidFill>
              <a:latin typeface="Value Sans Pro" panose="020B0503050101040103" pitchFamily="34" charset="0"/>
              <a:cs typeface="Arial" panose="020B0604020202020204" pitchFamily="34" charset="0"/>
            </a:endParaRPr>
          </a:p>
          <a:p>
            <a:pPr lvl="0"/>
            <a:r>
              <a:rPr lang="en-US" sz="2400" b="1" dirty="0" err="1">
                <a:solidFill>
                  <a:srgbClr val="3351FF"/>
                </a:solidFill>
                <a:latin typeface="Value Sans Pro" panose="020B0503050101040103" pitchFamily="34" charset="0"/>
                <a:cs typeface="Arial" panose="020B0604020202020204" pitchFamily="34" charset="0"/>
              </a:rPr>
              <a:t>dgilpatrick@fpalpha.com</a:t>
            </a:r>
            <a:endParaRPr lang="en-US" sz="2400" b="1" dirty="0">
              <a:solidFill>
                <a:srgbClr val="3351FF"/>
              </a:solidFill>
              <a:latin typeface="Value Sans Pro" panose="020B0503050101040103" pitchFamily="34" charset="0"/>
              <a:cs typeface="Arial" panose="020B0604020202020204" pitchFamily="34" charset="0"/>
            </a:endParaRPr>
          </a:p>
          <a:p>
            <a:pPr lvl="0"/>
            <a:endParaRPr lang="en-US" sz="2400" dirty="0">
              <a:solidFill>
                <a:srgbClr val="989190"/>
              </a:solidFill>
              <a:latin typeface="Value Sans Pro" panose="020B0503050101040103" pitchFamily="34" charset="0"/>
              <a:cs typeface="Arial" panose="020B0604020202020204" pitchFamily="34" charset="0"/>
            </a:endParaRPr>
          </a:p>
        </p:txBody>
      </p:sp>
    </p:spTree>
    <p:extLst>
      <p:ext uri="{BB962C8B-B14F-4D97-AF65-F5344CB8AC3E}">
        <p14:creationId xmlns:p14="http://schemas.microsoft.com/office/powerpoint/2010/main" val="3225356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6439" y="612845"/>
            <a:ext cx="11523643" cy="2400657"/>
          </a:xfrm>
          <a:prstGeom prst="rect">
            <a:avLst/>
          </a:prstGeom>
        </p:spPr>
        <p:txBody>
          <a:bodyPr wrap="square" lIns="91440" tIns="45720" rIns="91440" bIns="45720" anchor="t">
            <a:spAutoFit/>
          </a:bodyPr>
          <a:lstStyle/>
          <a:p>
            <a:endParaRPr lang="en-US" sz="1000" i="1" dirty="0">
              <a:latin typeface="Arial"/>
              <a:cs typeface="Arial"/>
            </a:endParaRPr>
          </a:p>
          <a:p>
            <a:r>
              <a:rPr lang="en-US" sz="1000" i="1" dirty="0" err="1">
                <a:latin typeface="Arial"/>
                <a:cs typeface="Arial"/>
              </a:rPr>
              <a:t>Advisorhub’s</a:t>
            </a:r>
            <a:r>
              <a:rPr lang="en-US" sz="1000" dirty="0">
                <a:latin typeface="Arial"/>
                <a:cs typeface="Arial"/>
              </a:rPr>
              <a:t> 50 RIAs to Watch. These fifty advisors have assembled efficient and productive teams that have achieved scale without compromising their level of service while maintaining healthy growth.</a:t>
            </a:r>
          </a:p>
          <a:p>
            <a:endParaRPr lang="en-US" sz="1000" i="1" dirty="0">
              <a:latin typeface="Arial"/>
              <a:cs typeface="Arial"/>
            </a:endParaRPr>
          </a:p>
          <a:p>
            <a:r>
              <a:rPr lang="en-US" sz="1000" i="1" dirty="0">
                <a:latin typeface="Arial"/>
                <a:cs typeface="Arial"/>
              </a:rPr>
              <a:t>Forbes’ </a:t>
            </a:r>
            <a:r>
              <a:rPr lang="en-US" sz="1000" dirty="0">
                <a:latin typeface="Arial"/>
                <a:cs typeface="Arial"/>
              </a:rPr>
              <a:t>Best-In-State Wealth Advisors, developed by SHOOK Research, is based on an algorithm of qualitative criteria, mostly gained via phone and in-person due diligence interviews, and quantitative data. Advisors who are considered have a minimum experience of seven years. The algorithm weights factors like revenue trends, assets under management, compliance records, industry experience and those that encompass best practices in their business and in their approach to working with clients. Portfolio performance is not a criteria due to varying client objectives and lack of audited data. There is no fee to participate.</a:t>
            </a:r>
            <a:endParaRPr lang="en-US" dirty="0"/>
          </a:p>
          <a:p>
            <a:endParaRPr lang="en-US" sz="1000" dirty="0">
              <a:solidFill>
                <a:prstClr val="white">
                  <a:lumMod val="50000"/>
                </a:prstClr>
              </a:solidFill>
              <a:latin typeface="Arial" panose="020B0604020202020204" pitchFamily="34" charset="0"/>
              <a:cs typeface="Arial" panose="020B0604020202020204" pitchFamily="34" charset="0"/>
            </a:endParaRPr>
          </a:p>
          <a:p>
            <a:r>
              <a:rPr lang="en-US" sz="1000" i="1" dirty="0">
                <a:latin typeface="Arial"/>
                <a:cs typeface="Arial"/>
              </a:rPr>
              <a:t>Forbes’ </a:t>
            </a:r>
            <a:r>
              <a:rPr lang="en-US" sz="1000" dirty="0">
                <a:latin typeface="Arial"/>
                <a:cs typeface="Arial"/>
              </a:rPr>
              <a:t>ranking of America’s Top Next-Generation Wealth Advisors, developed by SHOOK Research, is based on an algorithm of qualitative and quantitative data, rating thousands of professionals with a minimum of four years relevant experience. Factors reviewed include revenue trends, assets under management, compliance records, industry experience and best practices. Also, interviews are held via telephone and in-person conversations. Portfolio performance is not a criteria due to varying client objectives and lack of audited data. There is no fee to participate.</a:t>
            </a:r>
          </a:p>
          <a:p>
            <a:endParaRPr lang="en-US" sz="1000" dirty="0">
              <a:solidFill>
                <a:prstClr val="white">
                  <a:lumMod val="50000"/>
                </a:prstClr>
              </a:solidFill>
              <a:latin typeface="Arial" panose="020B0604020202020204" pitchFamily="34" charset="0"/>
              <a:cs typeface="Arial" panose="020B0604020202020204" pitchFamily="34" charset="0"/>
            </a:endParaRPr>
          </a:p>
          <a:p>
            <a:r>
              <a:rPr lang="en-US" sz="1000" b="0" i="0" dirty="0">
                <a:solidFill>
                  <a:srgbClr val="222222"/>
                </a:solidFill>
                <a:effectLst/>
                <a:latin typeface="Roboto" panose="02000000000000000000" pitchFamily="2" charset="0"/>
              </a:rPr>
              <a:t>The </a:t>
            </a:r>
            <a:r>
              <a:rPr lang="en-US" sz="1000" b="0" i="1" dirty="0" err="1">
                <a:solidFill>
                  <a:srgbClr val="222222"/>
                </a:solidFill>
                <a:effectLst/>
                <a:latin typeface="Roboto" panose="02000000000000000000" pitchFamily="2" charset="0"/>
              </a:rPr>
              <a:t>InvestmentNews</a:t>
            </a:r>
            <a:r>
              <a:rPr lang="en-US" sz="1000" b="0" i="0" dirty="0">
                <a:solidFill>
                  <a:srgbClr val="222222"/>
                </a:solidFill>
                <a:effectLst/>
                <a:latin typeface="Roboto" panose="02000000000000000000" pitchFamily="2" charset="0"/>
              </a:rPr>
              <a:t> 40 Under 40 program recognizes and celebrates up-and-comers in the financial advice industry. Each year, our editorial team reviews more than 1,000 nominations to create a list of 40 outstanding financial advisers, or industry professionals supporting advisers, who are 39 or younger. Honorees are judged on their accomplishments, contribution to the industry, leadership and promise.</a:t>
            </a:r>
            <a:endParaRPr lang="en-US" sz="1000" dirty="0">
              <a:latin typeface="Arial"/>
              <a:cs typeface="Arial"/>
            </a:endParaRPr>
          </a:p>
        </p:txBody>
      </p:sp>
      <p:sp>
        <p:nvSpPr>
          <p:cNvPr id="4" name="Title 3">
            <a:extLst>
              <a:ext uri="{FF2B5EF4-FFF2-40B4-BE49-F238E27FC236}">
                <a16:creationId xmlns:a16="http://schemas.microsoft.com/office/drawing/2014/main" id="{495F785D-EDD3-EF4E-A6C1-47889297B6F2}"/>
              </a:ext>
            </a:extLst>
          </p:cNvPr>
          <p:cNvSpPr>
            <a:spLocks noGrp="1"/>
          </p:cNvSpPr>
          <p:nvPr>
            <p:ph type="ctrTitle"/>
          </p:nvPr>
        </p:nvSpPr>
        <p:spPr/>
        <p:txBody>
          <a:bodyPr/>
          <a:lstStyle/>
          <a:p>
            <a:endParaRPr lang="en-MX"/>
          </a:p>
        </p:txBody>
      </p:sp>
    </p:spTree>
    <p:extLst>
      <p:ext uri="{BB962C8B-B14F-4D97-AF65-F5344CB8AC3E}">
        <p14:creationId xmlns:p14="http://schemas.microsoft.com/office/powerpoint/2010/main" val="2029777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F1A7126-A608-A545-8858-A80FA47A7DC7}"/>
              </a:ext>
            </a:extLst>
          </p:cNvPr>
          <p:cNvSpPr/>
          <p:nvPr/>
        </p:nvSpPr>
        <p:spPr>
          <a:xfrm>
            <a:off x="0" y="866952"/>
            <a:ext cx="12192000" cy="1694330"/>
          </a:xfrm>
          <a:prstGeom prst="rect">
            <a:avLst/>
          </a:prstGeom>
          <a:solidFill>
            <a:srgbClr val="365ABD"/>
          </a:solidFill>
          <a:ln>
            <a:solidFill>
              <a:srgbClr val="E2E2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42829"/>
              </a:solidFill>
            </a:endParaRPr>
          </a:p>
        </p:txBody>
      </p:sp>
      <p:sp>
        <p:nvSpPr>
          <p:cNvPr id="4" name="TextBox 3">
            <a:extLst>
              <a:ext uri="{FF2B5EF4-FFF2-40B4-BE49-F238E27FC236}">
                <a16:creationId xmlns:a16="http://schemas.microsoft.com/office/drawing/2014/main" id="{A414F6D5-CB56-0F49-AA91-174DC07434D8}"/>
              </a:ext>
            </a:extLst>
          </p:cNvPr>
          <p:cNvSpPr txBox="1"/>
          <p:nvPr/>
        </p:nvSpPr>
        <p:spPr>
          <a:xfrm>
            <a:off x="596362" y="1356909"/>
            <a:ext cx="10820400" cy="707886"/>
          </a:xfrm>
          <a:prstGeom prst="rect">
            <a:avLst/>
          </a:prstGeom>
          <a:noFill/>
        </p:spPr>
        <p:txBody>
          <a:bodyPr wrap="square" lIns="91440" tIns="45720" rIns="91440" bIns="45720" rtlCol="0" anchor="t">
            <a:spAutoFit/>
          </a:bodyPr>
          <a:lstStyle/>
          <a:p>
            <a:r>
              <a:rPr lang="en-US" sz="4000" b="1">
                <a:solidFill>
                  <a:schemeClr val="bg1"/>
                </a:solidFill>
                <a:latin typeface="Value Sans Pro"/>
                <a:cs typeface="Arial"/>
              </a:rPr>
              <a:t>Martin M. Shenkman, CPA, MBA, PFS, AEP, JD</a:t>
            </a:r>
            <a:endParaRPr lang="en-US" sz="2400">
              <a:solidFill>
                <a:schemeClr val="bg1"/>
              </a:solidFill>
              <a:latin typeface="Value Sans Pro" panose="020B0503050101040103" pitchFamily="34" charset="0"/>
              <a:cs typeface="Arial" panose="020B0604020202020204" pitchFamily="34" charset="0"/>
            </a:endParaRPr>
          </a:p>
        </p:txBody>
      </p:sp>
      <p:sp>
        <p:nvSpPr>
          <p:cNvPr id="5" name="TextBox 4">
            <a:extLst>
              <a:ext uri="{FF2B5EF4-FFF2-40B4-BE49-F238E27FC236}">
                <a16:creationId xmlns:a16="http://schemas.microsoft.com/office/drawing/2014/main" id="{A8A6F56C-E0D3-9B41-AE22-EA9BF7D3F437}"/>
              </a:ext>
            </a:extLst>
          </p:cNvPr>
          <p:cNvSpPr txBox="1"/>
          <p:nvPr/>
        </p:nvSpPr>
        <p:spPr>
          <a:xfrm>
            <a:off x="158507" y="3362884"/>
            <a:ext cx="11698940" cy="1985159"/>
          </a:xfrm>
          <a:prstGeom prst="rect">
            <a:avLst/>
          </a:prstGeom>
          <a:noFill/>
        </p:spPr>
        <p:txBody>
          <a:bodyPr wrap="square" lIns="91440" tIns="45720" rIns="91440" bIns="45720" rtlCol="0" anchor="t">
            <a:spAutoFit/>
          </a:bodyPr>
          <a:lstStyle/>
          <a:p>
            <a:endParaRPr lang="en-US" sz="1100" b="1">
              <a:latin typeface="Value Sans Pro" panose="020B0503050101040103" pitchFamily="34" charset="0"/>
              <a:cs typeface="Arial" panose="020B0604020202020204" pitchFamily="34" charset="0"/>
            </a:endParaRPr>
          </a:p>
          <a:p>
            <a:pPr marL="285750" indent="-285750">
              <a:buFont typeface="Arial" panose="020B0604020202020204" pitchFamily="34" charset="0"/>
              <a:buChar char="•"/>
            </a:pPr>
            <a:r>
              <a:rPr lang="en-US" sz="2800" b="1">
                <a:solidFill>
                  <a:srgbClr val="323335"/>
                </a:solidFill>
                <a:latin typeface="Value Sans Pro" panose="020B0503050101040103" pitchFamily="34" charset="0"/>
                <a:cs typeface="Arial" panose="020B0604020202020204" pitchFamily="34" charset="0"/>
              </a:rPr>
              <a:t>Author of 42 books and more than 1,300 articles</a:t>
            </a:r>
          </a:p>
          <a:p>
            <a:pPr marL="285750" indent="-285750">
              <a:buFont typeface="Arial" panose="020B0604020202020204" pitchFamily="34" charset="0"/>
              <a:buChar char="•"/>
            </a:pPr>
            <a:r>
              <a:rPr lang="en-US" sz="2800" b="1">
                <a:solidFill>
                  <a:srgbClr val="323335"/>
                </a:solidFill>
                <a:latin typeface="Value Sans Pro" panose="020B0503050101040103" pitchFamily="34" charset="0"/>
                <a:cs typeface="Arial" panose="020B0604020202020204" pitchFamily="34" charset="0"/>
              </a:rPr>
              <a:t>Active in numerous charities, including the American Brain Foundation and American Cancer Society</a:t>
            </a:r>
          </a:p>
          <a:p>
            <a:pPr marL="285750" indent="-285750">
              <a:buFont typeface="Arial" panose="020B0604020202020204" pitchFamily="34" charset="0"/>
              <a:buChar char="•"/>
            </a:pPr>
            <a:endParaRPr lang="en-US" sz="2800" b="1">
              <a:solidFill>
                <a:srgbClr val="323335"/>
              </a:solidFill>
              <a:latin typeface="Value Sans Pro" panose="020B0503050101040103" pitchFamily="34" charset="0"/>
              <a:cs typeface="Arial" panose="020B0604020202020204" pitchFamily="34" charset="0"/>
            </a:endParaRPr>
          </a:p>
        </p:txBody>
      </p:sp>
      <p:sp>
        <p:nvSpPr>
          <p:cNvPr id="6" name="Rectangle 5">
            <a:extLst>
              <a:ext uri="{FF2B5EF4-FFF2-40B4-BE49-F238E27FC236}">
                <a16:creationId xmlns:a16="http://schemas.microsoft.com/office/drawing/2014/main" id="{E5F37B55-A41C-4D4F-AC78-61DF2FE7C918}"/>
              </a:ext>
            </a:extLst>
          </p:cNvPr>
          <p:cNvSpPr/>
          <p:nvPr/>
        </p:nvSpPr>
        <p:spPr>
          <a:xfrm>
            <a:off x="314689" y="6293588"/>
            <a:ext cx="2999539" cy="200055"/>
          </a:xfrm>
          <a:prstGeom prst="rect">
            <a:avLst/>
          </a:prstGeom>
        </p:spPr>
        <p:txBody>
          <a:bodyPr wrap="none">
            <a:spAutoFit/>
          </a:bodyPr>
          <a:lstStyle/>
          <a:p>
            <a:r>
              <a:rPr lang="en-US" sz="700">
                <a:solidFill>
                  <a:srgbClr val="555555"/>
                </a:solidFill>
                <a:latin typeface="Arial" panose="020B0604020202020204" pitchFamily="34" charset="0"/>
                <a:cs typeface="Arial" panose="020B0604020202020204" pitchFamily="34" charset="0"/>
              </a:rPr>
              <a:t>Please see the end of this presentation for additional details on awards</a:t>
            </a:r>
          </a:p>
        </p:txBody>
      </p:sp>
    </p:spTree>
    <p:extLst>
      <p:ext uri="{BB962C8B-B14F-4D97-AF65-F5344CB8AC3E}">
        <p14:creationId xmlns:p14="http://schemas.microsoft.com/office/powerpoint/2010/main" val="238358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1">
            <a:extLst>
              <a:ext uri="{FF2B5EF4-FFF2-40B4-BE49-F238E27FC236}">
                <a16:creationId xmlns:a16="http://schemas.microsoft.com/office/drawing/2014/main" id="{9A5903EA-8195-47DE-9F49-0DC6BF8F99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0689"/>
          <a:stretch/>
        </p:blipFill>
        <p:spPr bwMode="auto">
          <a:xfrm>
            <a:off x="1065298" y="1089155"/>
            <a:ext cx="9050144" cy="4916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a:extLst>
              <a:ext uri="{FF2B5EF4-FFF2-40B4-BE49-F238E27FC236}">
                <a16:creationId xmlns:a16="http://schemas.microsoft.com/office/drawing/2014/main" id="{A0F01517-C7F3-193D-F822-785EBBAB8109}"/>
              </a:ext>
            </a:extLst>
          </p:cNvPr>
          <p:cNvSpPr/>
          <p:nvPr/>
        </p:nvSpPr>
        <p:spPr>
          <a:xfrm>
            <a:off x="1212509" y="2165019"/>
            <a:ext cx="3529578" cy="38815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Rectángulo 6">
            <a:extLst>
              <a:ext uri="{FF2B5EF4-FFF2-40B4-BE49-F238E27FC236}">
                <a16:creationId xmlns:a16="http://schemas.microsoft.com/office/drawing/2014/main" id="{C4334C0E-643C-7D9E-D595-DE4BC38F2511}"/>
              </a:ext>
            </a:extLst>
          </p:cNvPr>
          <p:cNvSpPr/>
          <p:nvPr/>
        </p:nvSpPr>
        <p:spPr>
          <a:xfrm>
            <a:off x="1212509" y="3428999"/>
            <a:ext cx="3529578" cy="38815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TextBox 2">
            <a:extLst>
              <a:ext uri="{FF2B5EF4-FFF2-40B4-BE49-F238E27FC236}">
                <a16:creationId xmlns:a16="http://schemas.microsoft.com/office/drawing/2014/main" id="{D36270D3-6635-E584-ACCF-774DC6D464E4}"/>
              </a:ext>
            </a:extLst>
          </p:cNvPr>
          <p:cNvSpPr txBox="1"/>
          <p:nvPr/>
        </p:nvSpPr>
        <p:spPr>
          <a:xfrm>
            <a:off x="658535" y="350491"/>
            <a:ext cx="10874929" cy="73866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500"/>
              </a:spcAft>
              <a:buClrTx/>
              <a:buSzTx/>
              <a:buFontTx/>
              <a:buNone/>
              <a:tabLst/>
              <a:defRPr/>
            </a:pPr>
            <a:r>
              <a:rPr kumimoji="0" lang="en-US" sz="1400" b="0" i="0" u="none" strike="noStrike" kern="1200" cap="none" spc="0" normalizeH="0" baseline="0" noProof="0" dirty="0">
                <a:ln>
                  <a:noFill/>
                </a:ln>
                <a:solidFill>
                  <a:srgbClr val="555555"/>
                </a:solidFill>
                <a:effectLst/>
                <a:uLnTx/>
                <a:uFillTx/>
                <a:latin typeface="Value Sans Pro" panose="020B0604020202020204" charset="0"/>
                <a:ea typeface="Calibri" panose="020F0502020204030204" pitchFamily="34" charset="0"/>
                <a:cs typeface="+mn-cs"/>
              </a:rPr>
              <a:t>Estate planning advice and wealth transfer advice are two of the greatest gaps in services along with tax planning advice. Financial providers and advisors need to reassess their service models and determine how to close some of these gaps. This is where FP Alpha's AI technology can help advisors by instantly summarizing key data points and provide actionable estate and tax planning insights. </a:t>
            </a:r>
            <a:endParaRPr kumimoji="0" lang="en-US" sz="1800" b="0" i="0" u="none" strike="noStrike" kern="1200" cap="none" spc="0" normalizeH="0" baseline="0" noProof="0" dirty="0">
              <a:ln>
                <a:noFill/>
              </a:ln>
              <a:solidFill>
                <a:prstClr val="black"/>
              </a:solidFill>
              <a:effectLst/>
              <a:uLnTx/>
              <a:uFillTx/>
              <a:latin typeface="Value Sans Pro" panose="020B0604020202020204" charset="0"/>
              <a:ea typeface="Calibri" panose="020F0502020204030204" pitchFamily="34" charset="0"/>
              <a:cs typeface="+mn-cs"/>
            </a:endParaRPr>
          </a:p>
        </p:txBody>
      </p:sp>
      <p:sp>
        <p:nvSpPr>
          <p:cNvPr id="4" name="TextBox 3">
            <a:extLst>
              <a:ext uri="{FF2B5EF4-FFF2-40B4-BE49-F238E27FC236}">
                <a16:creationId xmlns:a16="http://schemas.microsoft.com/office/drawing/2014/main" id="{55D6279D-D1AE-4D9C-6B36-D1F15D147048}"/>
              </a:ext>
            </a:extLst>
          </p:cNvPr>
          <p:cNvSpPr txBox="1"/>
          <p:nvPr/>
        </p:nvSpPr>
        <p:spPr>
          <a:xfrm>
            <a:off x="658534" y="6036468"/>
            <a:ext cx="108749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Value Sans Pro" panose="020B0604020202020204" charset="0"/>
                <a:ea typeface="Calibri" panose="020F0502020204030204" pitchFamily="34" charset="0"/>
                <a:cs typeface="+mn-cs"/>
              </a:rPr>
              <a:t>According to a recent </a:t>
            </a:r>
            <a:r>
              <a:rPr kumimoji="0" lang="en-US" sz="1400" b="0" i="0" u="sng" strike="noStrike" kern="1200" cap="none" spc="0" normalizeH="0" baseline="0" noProof="0" dirty="0">
                <a:ln>
                  <a:noFill/>
                </a:ln>
                <a:solidFill>
                  <a:srgbClr val="0563C1"/>
                </a:solidFill>
                <a:effectLst/>
                <a:uLnTx/>
                <a:uFillTx/>
                <a:latin typeface="Value Sans Pro" panose="020B0604020202020204" charset="0"/>
                <a:ea typeface="Calibri" panose="020F0502020204030204" pitchFamily="34" charset="0"/>
                <a:cs typeface="+mn-cs"/>
                <a:hlinkClick r:id="rId3"/>
              </a:rPr>
              <a:t>Spectrem Group Survey</a:t>
            </a:r>
            <a:r>
              <a:rPr kumimoji="0" lang="en-US" sz="1400" b="0" i="0" u="none" strike="noStrike" kern="1200" cap="none" spc="0" normalizeH="0" baseline="0" noProof="0" dirty="0">
                <a:ln>
                  <a:noFill/>
                </a:ln>
                <a:solidFill>
                  <a:prstClr val="black"/>
                </a:solidFill>
                <a:effectLst/>
                <a:uLnTx/>
                <a:uFillTx/>
                <a:latin typeface="Value Sans Pro" panose="020B0604020202020204" charset="0"/>
                <a:ea typeface="Calibri" panose="020F0502020204030204" pitchFamily="34" charset="0"/>
                <a:cs typeface="+mn-cs"/>
              </a:rPr>
              <a:t>, </a:t>
            </a:r>
            <a:r>
              <a:rPr kumimoji="0" lang="en-US" sz="1400" b="1" i="1" u="none" strike="noStrike" kern="1200" cap="none" spc="0" normalizeH="0" baseline="0" noProof="0" dirty="0">
                <a:ln>
                  <a:noFill/>
                </a:ln>
                <a:solidFill>
                  <a:prstClr val="black"/>
                </a:solidFill>
                <a:effectLst/>
                <a:uLnTx/>
                <a:uFillTx/>
                <a:latin typeface="Value Sans Pro" panose="020B0604020202020204" charset="0"/>
                <a:ea typeface="Calibri" panose="020F0502020204030204" pitchFamily="34" charset="0"/>
                <a:cs typeface="+mn-cs"/>
              </a:rPr>
              <a:t>91% of investors desire estate planning advice, but only 22% are receiving it, while 68% value it!</a:t>
            </a:r>
            <a:endParaRPr kumimoji="0" lang="en-US" sz="1400" b="0" i="0" u="none" strike="noStrike" kern="1200" cap="none" spc="0" normalizeH="0" baseline="0" noProof="0" dirty="0">
              <a:ln>
                <a:noFill/>
              </a:ln>
              <a:solidFill>
                <a:prstClr val="black"/>
              </a:solidFill>
              <a:effectLst/>
              <a:uLnTx/>
              <a:uFillTx/>
              <a:latin typeface="Value Sans Pro" panose="020B0604020202020204" charset="0"/>
              <a:ea typeface="Calibri" panose="020F0502020204030204" pitchFamily="34" charset="0"/>
              <a:cs typeface="+mn-cs"/>
            </a:endParaRPr>
          </a:p>
        </p:txBody>
      </p:sp>
    </p:spTree>
    <p:extLst>
      <p:ext uri="{BB962C8B-B14F-4D97-AF65-F5344CB8AC3E}">
        <p14:creationId xmlns:p14="http://schemas.microsoft.com/office/powerpoint/2010/main" val="3214315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beverage, milk&#10;&#10;Description automatically generated">
            <a:extLst>
              <a:ext uri="{FF2B5EF4-FFF2-40B4-BE49-F238E27FC236}">
                <a16:creationId xmlns:a16="http://schemas.microsoft.com/office/drawing/2014/main" id="{1FBFB4CE-E84C-F543-2A2F-73A470FA2B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965"/>
            <a:ext cx="12192000" cy="6858000"/>
          </a:xfrm>
          <a:prstGeom prst="rect">
            <a:avLst/>
          </a:prstGeom>
        </p:spPr>
      </p:pic>
      <p:grpSp>
        <p:nvGrpSpPr>
          <p:cNvPr id="3" name="Group 2">
            <a:extLst>
              <a:ext uri="{FF2B5EF4-FFF2-40B4-BE49-F238E27FC236}">
                <a16:creationId xmlns:a16="http://schemas.microsoft.com/office/drawing/2014/main" id="{3EBED4D6-8E5B-3DED-E0DE-7093819217C3}"/>
              </a:ext>
            </a:extLst>
          </p:cNvPr>
          <p:cNvGrpSpPr/>
          <p:nvPr/>
        </p:nvGrpSpPr>
        <p:grpSpPr>
          <a:xfrm>
            <a:off x="0" y="17965"/>
            <a:ext cx="12192000" cy="7083989"/>
            <a:chOff x="-267892" y="-1917673"/>
            <a:chExt cx="12192000" cy="7083989"/>
          </a:xfrm>
        </p:grpSpPr>
        <p:pic>
          <p:nvPicPr>
            <p:cNvPr id="4" name="Picture 3" descr="A picture containing text, beverage, milk&#10;&#10;Description automatically generated">
              <a:extLst>
                <a:ext uri="{FF2B5EF4-FFF2-40B4-BE49-F238E27FC236}">
                  <a16:creationId xmlns:a16="http://schemas.microsoft.com/office/drawing/2014/main" id="{34AADB5A-84CD-770B-3D32-4A6478DC50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892" y="-1917673"/>
              <a:ext cx="12192000" cy="6858000"/>
            </a:xfrm>
            <a:prstGeom prst="rect">
              <a:avLst/>
            </a:prstGeom>
          </p:spPr>
        </p:pic>
        <p:sp>
          <p:nvSpPr>
            <p:cNvPr id="5" name="TextBox 4">
              <a:extLst>
                <a:ext uri="{FF2B5EF4-FFF2-40B4-BE49-F238E27FC236}">
                  <a16:creationId xmlns:a16="http://schemas.microsoft.com/office/drawing/2014/main" id="{09110457-59AC-609C-2E29-174BADA61A70}"/>
                </a:ext>
              </a:extLst>
            </p:cNvPr>
            <p:cNvSpPr txBox="1"/>
            <p:nvPr/>
          </p:nvSpPr>
          <p:spPr>
            <a:xfrm>
              <a:off x="1356352" y="-206176"/>
              <a:ext cx="887790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50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Value Sans Pro" panose="020B0503050101040103" pitchFamily="34" charset="0"/>
                  <a:ea typeface="Calibri" panose="020F0502020204030204" pitchFamily="34" charset="0"/>
                  <a:cs typeface="+mn-cs"/>
                </a:rPr>
                <a:t>Your clients want </a:t>
              </a:r>
              <a:r>
                <a:rPr kumimoji="0" lang="en-US" sz="3600" b="1" i="0" u="none" strike="noStrike" kern="1200" cap="none" spc="0" normalizeH="0" baseline="0" noProof="0" dirty="0">
                  <a:ln>
                    <a:noFill/>
                  </a:ln>
                  <a:solidFill>
                    <a:srgbClr val="AB7942"/>
                  </a:solidFill>
                  <a:effectLst/>
                  <a:uLnTx/>
                  <a:uFillTx/>
                  <a:latin typeface="Value Sans Pro" panose="020B0503050101040103" pitchFamily="34" charset="0"/>
                  <a:ea typeface="Calibri" panose="020F0502020204030204" pitchFamily="34" charset="0"/>
                  <a:cs typeface="+mn-cs"/>
                </a:rPr>
                <a:t>Estate Planning </a:t>
              </a:r>
              <a:r>
                <a:rPr kumimoji="0" lang="en-US" sz="3600" b="1" i="0" u="none" strike="noStrike" kern="1200" cap="none" spc="0" normalizeH="0" baseline="0" noProof="0" dirty="0">
                  <a:ln>
                    <a:noFill/>
                  </a:ln>
                  <a:solidFill>
                    <a:prstClr val="black"/>
                  </a:solidFill>
                  <a:effectLst/>
                  <a:uLnTx/>
                  <a:uFillTx/>
                  <a:latin typeface="Value Sans Pro" panose="020B0503050101040103" pitchFamily="34" charset="0"/>
                  <a:ea typeface="Calibri" panose="020F0502020204030204" pitchFamily="34" charset="0"/>
                  <a:cs typeface="+mn-cs"/>
                </a:rPr>
                <a:t>Advice</a:t>
              </a:r>
            </a:p>
          </p:txBody>
        </p:sp>
        <p:sp>
          <p:nvSpPr>
            <p:cNvPr id="6" name="Rounded Rectangle 13">
              <a:extLst>
                <a:ext uri="{FF2B5EF4-FFF2-40B4-BE49-F238E27FC236}">
                  <a16:creationId xmlns:a16="http://schemas.microsoft.com/office/drawing/2014/main" id="{589DAB37-450F-C628-907D-0362E38DF14C}"/>
                </a:ext>
              </a:extLst>
            </p:cNvPr>
            <p:cNvSpPr/>
            <p:nvPr/>
          </p:nvSpPr>
          <p:spPr>
            <a:xfrm>
              <a:off x="3804664" y="1088959"/>
              <a:ext cx="5029201" cy="66821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dirty="0">
                  <a:ln>
                    <a:noFill/>
                  </a:ln>
                  <a:solidFill>
                    <a:prstClr val="white"/>
                  </a:solidFill>
                  <a:effectLst/>
                  <a:uLnTx/>
                  <a:uFillTx/>
                  <a:latin typeface="Value Sans Pro" panose="020B0503050101040103" pitchFamily="34" charset="0"/>
                  <a:ea typeface="+mn-ea"/>
                  <a:cs typeface="+mn-cs"/>
                </a:rPr>
                <a:t>Desired</a:t>
              </a:r>
            </a:p>
          </p:txBody>
        </p:sp>
        <p:sp>
          <p:nvSpPr>
            <p:cNvPr id="7" name="Rounded Rectangle 14">
              <a:extLst>
                <a:ext uri="{FF2B5EF4-FFF2-40B4-BE49-F238E27FC236}">
                  <a16:creationId xmlns:a16="http://schemas.microsoft.com/office/drawing/2014/main" id="{43C3A1AF-E2F2-93C7-3C77-C8654AFA067F}"/>
                </a:ext>
              </a:extLst>
            </p:cNvPr>
            <p:cNvSpPr/>
            <p:nvPr/>
          </p:nvSpPr>
          <p:spPr>
            <a:xfrm>
              <a:off x="3804666" y="1956466"/>
              <a:ext cx="1100788" cy="668215"/>
            </a:xfrm>
            <a:prstGeom prst="roundRect">
              <a:avLst/>
            </a:prstGeom>
            <a:solidFill>
              <a:srgbClr val="55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prstClr val="white"/>
                  </a:solidFill>
                  <a:effectLst/>
                  <a:uLnTx/>
                  <a:uFillTx/>
                  <a:latin typeface="Value Sans Pro" panose="020B0503050101040103" pitchFamily="34" charset="0"/>
                  <a:ea typeface="+mn-ea"/>
                  <a:cs typeface="+mn-cs"/>
                </a:rPr>
                <a:t>Received</a:t>
              </a:r>
            </a:p>
          </p:txBody>
        </p:sp>
        <p:sp>
          <p:nvSpPr>
            <p:cNvPr id="8" name="TextBox 7">
              <a:extLst>
                <a:ext uri="{FF2B5EF4-FFF2-40B4-BE49-F238E27FC236}">
                  <a16:creationId xmlns:a16="http://schemas.microsoft.com/office/drawing/2014/main" id="{F96BA7D8-E1FC-9604-C16A-79108DDFAC0A}"/>
                </a:ext>
              </a:extLst>
            </p:cNvPr>
            <p:cNvSpPr txBox="1"/>
            <p:nvPr/>
          </p:nvSpPr>
          <p:spPr>
            <a:xfrm>
              <a:off x="8924380" y="1090913"/>
              <a:ext cx="111668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500"/>
                </a:spcAft>
                <a:buClrTx/>
                <a:buSzTx/>
                <a:buFontTx/>
                <a:buNone/>
                <a:tabLst/>
                <a:defRPr/>
              </a:pPr>
              <a:r>
                <a:rPr kumimoji="0" lang="en-US" sz="3600" b="1" i="0" u="none" strike="noStrike" kern="1200" cap="none" spc="0" normalizeH="0" baseline="0" noProof="0">
                  <a:ln>
                    <a:noFill/>
                  </a:ln>
                  <a:solidFill>
                    <a:prstClr val="black"/>
                  </a:solidFill>
                  <a:effectLst/>
                  <a:uLnTx/>
                  <a:uFillTx/>
                  <a:latin typeface="Value Sans Pro" panose="020B0503050101040103" pitchFamily="34" charset="0"/>
                  <a:ea typeface="Calibri" panose="020F0502020204030204" pitchFamily="34" charset="0"/>
                  <a:cs typeface="+mn-cs"/>
                </a:rPr>
                <a:t>92%</a:t>
              </a:r>
            </a:p>
          </p:txBody>
        </p:sp>
        <p:sp>
          <p:nvSpPr>
            <p:cNvPr id="9" name="TextBox 8">
              <a:extLst>
                <a:ext uri="{FF2B5EF4-FFF2-40B4-BE49-F238E27FC236}">
                  <a16:creationId xmlns:a16="http://schemas.microsoft.com/office/drawing/2014/main" id="{63410CE1-A406-7439-E40E-43AD6427DE85}"/>
                </a:ext>
              </a:extLst>
            </p:cNvPr>
            <p:cNvSpPr txBox="1"/>
            <p:nvPr/>
          </p:nvSpPr>
          <p:spPr>
            <a:xfrm>
              <a:off x="5022773" y="1946697"/>
              <a:ext cx="111668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500"/>
                </a:spcAft>
                <a:buClrTx/>
                <a:buSzTx/>
                <a:buFontTx/>
                <a:buNone/>
                <a:tabLst/>
                <a:defRPr/>
              </a:pPr>
              <a:r>
                <a:rPr kumimoji="0" lang="en-US" sz="3600" b="1" i="0" u="none" strike="noStrike" kern="1200" cap="none" spc="0" normalizeH="0" baseline="0" noProof="0">
                  <a:ln>
                    <a:noFill/>
                  </a:ln>
                  <a:solidFill>
                    <a:prstClr val="black"/>
                  </a:solidFill>
                  <a:effectLst/>
                  <a:uLnTx/>
                  <a:uFillTx/>
                  <a:latin typeface="Value Sans Pro" panose="020B0503050101040103" pitchFamily="34" charset="0"/>
                  <a:ea typeface="Calibri" panose="020F0502020204030204" pitchFamily="34" charset="0"/>
                  <a:cs typeface="+mn-cs"/>
                </a:rPr>
                <a:t>22%</a:t>
              </a:r>
            </a:p>
          </p:txBody>
        </p:sp>
        <p:sp>
          <p:nvSpPr>
            <p:cNvPr id="10" name="TextBox 9">
              <a:extLst>
                <a:ext uri="{FF2B5EF4-FFF2-40B4-BE49-F238E27FC236}">
                  <a16:creationId xmlns:a16="http://schemas.microsoft.com/office/drawing/2014/main" id="{F39F5F92-CC0B-5828-3AAE-6E5A67EBE091}"/>
                </a:ext>
              </a:extLst>
            </p:cNvPr>
            <p:cNvSpPr txBox="1"/>
            <p:nvPr/>
          </p:nvSpPr>
          <p:spPr>
            <a:xfrm>
              <a:off x="7609350" y="4519985"/>
              <a:ext cx="1116687" cy="646331"/>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150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Value Sans Pro" panose="020B0503050101040103" pitchFamily="34" charset="0"/>
                <a:ea typeface="Calibri" panose="020F0502020204030204" pitchFamily="34" charset="0"/>
                <a:cs typeface="+mn-cs"/>
              </a:endParaRPr>
            </a:p>
          </p:txBody>
        </p:sp>
        <p:sp>
          <p:nvSpPr>
            <p:cNvPr id="11" name="TextBox 10">
              <a:extLst>
                <a:ext uri="{FF2B5EF4-FFF2-40B4-BE49-F238E27FC236}">
                  <a16:creationId xmlns:a16="http://schemas.microsoft.com/office/drawing/2014/main" id="{2FD29690-159F-3B26-6B10-6B8B6DA07491}"/>
                </a:ext>
              </a:extLst>
            </p:cNvPr>
            <p:cNvSpPr txBox="1"/>
            <p:nvPr/>
          </p:nvSpPr>
          <p:spPr>
            <a:xfrm>
              <a:off x="1356352" y="1561976"/>
              <a:ext cx="208552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500"/>
                </a:spcAft>
                <a:buClrTx/>
                <a:buSzTx/>
                <a:buFontTx/>
                <a:buNone/>
                <a:tabLst/>
                <a:defRPr/>
              </a:pPr>
              <a:r>
                <a:rPr kumimoji="0" lang="en-US" sz="2000" b="1" i="0" u="none" strike="noStrike" kern="1200" cap="none" spc="0" normalizeH="0" baseline="0" noProof="0">
                  <a:ln>
                    <a:noFill/>
                  </a:ln>
                  <a:solidFill>
                    <a:prstClr val="black"/>
                  </a:solidFill>
                  <a:effectLst/>
                  <a:uLnTx/>
                  <a:uFillTx/>
                  <a:latin typeface="Value Sans Pro" panose="020B0503050101040103" pitchFamily="34" charset="0"/>
                  <a:ea typeface="Calibri" panose="020F0502020204030204" pitchFamily="34" charset="0"/>
                  <a:cs typeface="+mn-cs"/>
                </a:rPr>
                <a:t>Estate Planning Advice</a:t>
              </a:r>
            </a:p>
          </p:txBody>
        </p:sp>
      </p:grpSp>
    </p:spTree>
    <p:extLst>
      <p:ext uri="{BB962C8B-B14F-4D97-AF65-F5344CB8AC3E}">
        <p14:creationId xmlns:p14="http://schemas.microsoft.com/office/powerpoint/2010/main" val="422053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47E629-C35A-E78F-EE80-34DF77830323}"/>
              </a:ext>
            </a:extLst>
          </p:cNvPr>
          <p:cNvSpPr>
            <a:spLocks noGrp="1"/>
          </p:cNvSpPr>
          <p:nvPr>
            <p:ph type="ctrTitle"/>
          </p:nvPr>
        </p:nvSpPr>
        <p:spPr/>
        <p:txBody>
          <a:bodyPr/>
          <a:lstStyle/>
          <a:p>
            <a:r>
              <a:rPr lang="en-US"/>
              <a:t>Agenda</a:t>
            </a:r>
          </a:p>
        </p:txBody>
      </p:sp>
      <p:graphicFrame>
        <p:nvGraphicFramePr>
          <p:cNvPr id="4" name="Diagram 3">
            <a:extLst>
              <a:ext uri="{FF2B5EF4-FFF2-40B4-BE49-F238E27FC236}">
                <a16:creationId xmlns:a16="http://schemas.microsoft.com/office/drawing/2014/main" id="{F45CC64F-6F25-0230-96A4-84CD0687729C}"/>
              </a:ext>
            </a:extLst>
          </p:cNvPr>
          <p:cNvGraphicFramePr/>
          <p:nvPr>
            <p:extLst>
              <p:ext uri="{D42A27DB-BD31-4B8C-83A1-F6EECF244321}">
                <p14:modId xmlns:p14="http://schemas.microsoft.com/office/powerpoint/2010/main" val="2831279751"/>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08700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8B901F-D63D-9388-65C5-53644C6579EB}"/>
              </a:ext>
            </a:extLst>
          </p:cNvPr>
          <p:cNvSpPr>
            <a:spLocks noGrp="1"/>
          </p:cNvSpPr>
          <p:nvPr>
            <p:ph type="body" idx="1"/>
          </p:nvPr>
        </p:nvSpPr>
        <p:spPr>
          <a:xfrm>
            <a:off x="720000" y="619757"/>
            <a:ext cx="5014799" cy="823912"/>
          </a:xfrm>
        </p:spPr>
        <p:txBody>
          <a:bodyPr anchor="b">
            <a:normAutofit fontScale="92500" lnSpcReduction="20000"/>
          </a:bodyPr>
          <a:lstStyle/>
          <a:p>
            <a:r>
              <a:rPr lang="en-US" dirty="0"/>
              <a:t>Opportunities to Win Over Attorneys as COIs</a:t>
            </a:r>
          </a:p>
        </p:txBody>
      </p:sp>
      <p:sp>
        <p:nvSpPr>
          <p:cNvPr id="2" name="Content Placeholder 1">
            <a:extLst>
              <a:ext uri="{FF2B5EF4-FFF2-40B4-BE49-F238E27FC236}">
                <a16:creationId xmlns:a16="http://schemas.microsoft.com/office/drawing/2014/main" id="{932B9A40-FEB1-6ED9-8089-F2306601727A}"/>
              </a:ext>
            </a:extLst>
          </p:cNvPr>
          <p:cNvSpPr>
            <a:spLocks noGrp="1"/>
          </p:cNvSpPr>
          <p:nvPr>
            <p:ph sz="quarter" idx="4"/>
          </p:nvPr>
        </p:nvSpPr>
        <p:spPr>
          <a:xfrm>
            <a:off x="719999" y="1803669"/>
            <a:ext cx="5014800" cy="4694332"/>
          </a:xfrm>
        </p:spPr>
        <p:txBody>
          <a:bodyPr vert="horz" lIns="91440" tIns="45720" rIns="91440" bIns="45720" rtlCol="0">
            <a:normAutofit lnSpcReduction="10000"/>
          </a:bodyPr>
          <a:lstStyle/>
          <a:p>
            <a:pPr>
              <a:lnSpc>
                <a:spcPct val="90000"/>
              </a:lnSpc>
            </a:pPr>
            <a:r>
              <a:rPr lang="en-US" sz="2000" i="1" dirty="0"/>
              <a:t>Identify </a:t>
            </a:r>
            <a:r>
              <a:rPr lang="en-US" sz="2000" dirty="0"/>
              <a:t>opportunities through having the </a:t>
            </a:r>
            <a:r>
              <a:rPr lang="en-US" sz="2000" b="1" dirty="0"/>
              <a:t>entire </a:t>
            </a:r>
            <a:r>
              <a:rPr lang="en-US" sz="2000" dirty="0"/>
              <a:t>picture of your client's finances and bucketing their resources into:</a:t>
            </a:r>
          </a:p>
          <a:p>
            <a:pPr lvl="1">
              <a:lnSpc>
                <a:spcPct val="90000"/>
              </a:lnSpc>
            </a:pPr>
            <a:r>
              <a:rPr lang="en-US" sz="2000" dirty="0"/>
              <a:t>Personal assets</a:t>
            </a:r>
          </a:p>
          <a:p>
            <a:pPr lvl="1">
              <a:lnSpc>
                <a:spcPct val="90000"/>
              </a:lnSpc>
            </a:pPr>
            <a:r>
              <a:rPr lang="en-US" sz="2000" dirty="0"/>
              <a:t>Trust assets</a:t>
            </a:r>
          </a:p>
          <a:p>
            <a:pPr lvl="1">
              <a:lnSpc>
                <a:spcPct val="90000"/>
              </a:lnSpc>
            </a:pPr>
            <a:r>
              <a:rPr lang="en-US" sz="2000" dirty="0"/>
              <a:t>Qualified plan assets</a:t>
            </a:r>
          </a:p>
          <a:p>
            <a:pPr>
              <a:lnSpc>
                <a:spcPct val="90000"/>
              </a:lnSpc>
            </a:pPr>
            <a:r>
              <a:rPr lang="en-US" sz="2000" dirty="0"/>
              <a:t>Leverage technology to expedite this process:</a:t>
            </a:r>
          </a:p>
          <a:p>
            <a:pPr lvl="1">
              <a:lnSpc>
                <a:spcPct val="90000"/>
              </a:lnSpc>
            </a:pPr>
            <a:r>
              <a:rPr lang="en-US" sz="2000" dirty="0"/>
              <a:t>FP Alpha brings everything together in a summary with a visual distribution plan</a:t>
            </a:r>
          </a:p>
          <a:p>
            <a:pPr>
              <a:lnSpc>
                <a:spcPct val="90000"/>
              </a:lnSpc>
            </a:pPr>
            <a:r>
              <a:rPr lang="en-US" sz="2000" i="1" dirty="0"/>
              <a:t>You meet with your clients regularly</a:t>
            </a:r>
            <a:r>
              <a:rPr lang="en-US" sz="2000" dirty="0"/>
              <a:t>, estate planners struggle to get their clients in the office – there's a win, win here</a:t>
            </a:r>
          </a:p>
        </p:txBody>
      </p:sp>
      <p:pic>
        <p:nvPicPr>
          <p:cNvPr id="7" name="Picture 6">
            <a:extLst>
              <a:ext uri="{FF2B5EF4-FFF2-40B4-BE49-F238E27FC236}">
                <a16:creationId xmlns:a16="http://schemas.microsoft.com/office/drawing/2014/main" id="{CBC4BB95-E276-CD19-BB23-68CDF18084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0637" y="1608999"/>
            <a:ext cx="3253537" cy="4210459"/>
          </a:xfrm>
          <a:prstGeom prst="rect">
            <a:avLst/>
          </a:prstGeom>
          <a:effectLst>
            <a:outerShdw blurRad="254000" dist="38100" dir="2700000" algn="tl" rotWithShape="0">
              <a:schemeClr val="bg1">
                <a:lumMod val="75000"/>
                <a:alpha val="90000"/>
              </a:schemeClr>
            </a:outerShdw>
          </a:effectLst>
        </p:spPr>
      </p:pic>
      <p:pic>
        <p:nvPicPr>
          <p:cNvPr id="8" name="Picture 7" descr="Graphical user interface&#10;&#10;Description automatically generated">
            <a:extLst>
              <a:ext uri="{FF2B5EF4-FFF2-40B4-BE49-F238E27FC236}">
                <a16:creationId xmlns:a16="http://schemas.microsoft.com/office/drawing/2014/main" id="{6753EE3C-15D8-68E6-9F2C-89CF07C72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1463" y="619757"/>
            <a:ext cx="3129075" cy="4049391"/>
          </a:xfrm>
          <a:prstGeom prst="rect">
            <a:avLst/>
          </a:prstGeom>
          <a:effectLst>
            <a:outerShdw blurRad="254000" dist="38100" dir="2700000" algn="tl" rotWithShape="0">
              <a:schemeClr val="bg1">
                <a:lumMod val="75000"/>
                <a:alpha val="90000"/>
              </a:schemeClr>
            </a:outerShdw>
          </a:effectLst>
        </p:spPr>
      </p:pic>
    </p:spTree>
    <p:extLst>
      <p:ext uri="{BB962C8B-B14F-4D97-AF65-F5344CB8AC3E}">
        <p14:creationId xmlns:p14="http://schemas.microsoft.com/office/powerpoint/2010/main" val="87438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2B9A40-FEB1-6ED9-8089-F2306601727A}"/>
              </a:ext>
            </a:extLst>
          </p:cNvPr>
          <p:cNvSpPr>
            <a:spLocks noGrp="1"/>
          </p:cNvSpPr>
          <p:nvPr>
            <p:ph sz="quarter" idx="4"/>
          </p:nvPr>
        </p:nvSpPr>
        <p:spPr/>
        <p:txBody>
          <a:bodyPr vert="horz" lIns="91440" tIns="45720" rIns="91440" bIns="45720" rtlCol="0" anchor="t">
            <a:normAutofit fontScale="70000" lnSpcReduction="20000"/>
          </a:bodyPr>
          <a:lstStyle/>
          <a:p>
            <a:r>
              <a:rPr lang="en-US" u="sng" dirty="0">
                <a:solidFill>
                  <a:srgbClr val="212121"/>
                </a:solidFill>
                <a:latin typeface="Value Sans Pro"/>
                <a:cs typeface="Arial"/>
              </a:rPr>
              <a:t>Opportunity #1</a:t>
            </a:r>
            <a:r>
              <a:rPr lang="en-US" dirty="0">
                <a:solidFill>
                  <a:srgbClr val="212121"/>
                </a:solidFill>
                <a:latin typeface="Value Sans Pro"/>
                <a:cs typeface="Arial"/>
              </a:rPr>
              <a:t>: review whether additional insurance coverage is needed or desired # because of recent trust planning, and coordinate with your client's estate attorney</a:t>
            </a:r>
          </a:p>
          <a:p>
            <a:r>
              <a:rPr lang="en-US" dirty="0">
                <a:solidFill>
                  <a:srgbClr val="212121"/>
                </a:solidFill>
                <a:latin typeface="Value Sans Pro"/>
                <a:cs typeface="Arial"/>
              </a:rPr>
              <a:t>It's important to understand the pros and cons of SLATs, including when and how to use them</a:t>
            </a:r>
            <a:endParaRPr lang="en-US" dirty="0">
              <a:solidFill>
                <a:srgbClr val="212121"/>
              </a:solidFill>
            </a:endParaRPr>
          </a:p>
          <a:p>
            <a:pPr lvl="1"/>
            <a:r>
              <a:rPr lang="en-US" dirty="0">
                <a:solidFill>
                  <a:srgbClr val="212121"/>
                </a:solidFill>
                <a:latin typeface="Value Sans Pro"/>
                <a:cs typeface="Arial"/>
              </a:rPr>
              <a:t>Technology that provides estate recommendations, like FP Alpha, can help</a:t>
            </a:r>
            <a:endParaRPr lang="en-US" dirty="0">
              <a:solidFill>
                <a:srgbClr val="212121"/>
              </a:solidFill>
            </a:endParaRPr>
          </a:p>
          <a:p>
            <a:r>
              <a:rPr lang="en-US" dirty="0">
                <a:solidFill>
                  <a:srgbClr val="212121"/>
                </a:solidFill>
                <a:latin typeface="Value Sans Pro"/>
                <a:cs typeface="Arial"/>
              </a:rPr>
              <a:t>Pros:</a:t>
            </a:r>
          </a:p>
          <a:p>
            <a:pPr lvl="1"/>
            <a:r>
              <a:rPr lang="en-US" dirty="0">
                <a:solidFill>
                  <a:srgbClr val="212121"/>
                </a:solidFill>
                <a:latin typeface="Value Sans Pro"/>
                <a:cs typeface="Arial"/>
              </a:rPr>
              <a:t>Remove assets from clients’ estates before exemption drops by ½ in 2026</a:t>
            </a:r>
          </a:p>
          <a:p>
            <a:pPr lvl="1"/>
            <a:r>
              <a:rPr lang="en-US" dirty="0">
                <a:solidFill>
                  <a:srgbClr val="212121"/>
                </a:solidFill>
                <a:latin typeface="Value Sans Pro"/>
                <a:cs typeface="Arial"/>
              </a:rPr>
              <a:t>Provides asset protection</a:t>
            </a:r>
            <a:endParaRPr lang="en-US" dirty="0">
              <a:solidFill>
                <a:srgbClr val="212121"/>
              </a:solidFill>
            </a:endParaRPr>
          </a:p>
          <a:p>
            <a:pPr lvl="1"/>
            <a:r>
              <a:rPr lang="en-US" dirty="0">
                <a:solidFill>
                  <a:srgbClr val="212121"/>
                </a:solidFill>
                <a:latin typeface="Value Sans Pro"/>
                <a:cs typeface="Arial"/>
              </a:rPr>
              <a:t>Trustee can make distributions to the grantor's spouse while allowing the grantor to name children or other heirs as beneficiaries</a:t>
            </a:r>
          </a:p>
          <a:p>
            <a:r>
              <a:rPr lang="en-US" dirty="0">
                <a:solidFill>
                  <a:srgbClr val="212121"/>
                </a:solidFill>
                <a:latin typeface="Value Sans Pro"/>
                <a:cs typeface="Arial"/>
              </a:rPr>
              <a:t>Cons:</a:t>
            </a:r>
          </a:p>
          <a:p>
            <a:pPr lvl="1"/>
            <a:r>
              <a:rPr lang="en-US" dirty="0">
                <a:solidFill>
                  <a:srgbClr val="212121"/>
                </a:solidFill>
                <a:latin typeface="Value Sans Pro"/>
                <a:cs typeface="Arial"/>
              </a:rPr>
              <a:t>If one spouse dies prematurely, then the other can be cut off from accessing the assets in the trust</a:t>
            </a:r>
            <a:endParaRPr lang="en-US" dirty="0">
              <a:solidFill>
                <a:srgbClr val="212121"/>
              </a:solidFill>
            </a:endParaRPr>
          </a:p>
          <a:p>
            <a:pPr lvl="1"/>
            <a:r>
              <a:rPr lang="en-US" dirty="0">
                <a:solidFill>
                  <a:srgbClr val="212121"/>
                </a:solidFill>
                <a:latin typeface="Value Sans Pro"/>
                <a:cs typeface="Arial"/>
              </a:rPr>
              <a:t>May warrant additional insurance coverage to counteract the risk of losing access to assets, #e.g., in the event of disability, long term health care or premature death</a:t>
            </a:r>
            <a:endParaRPr lang="en-US" dirty="0">
              <a:solidFill>
                <a:srgbClr val="212121"/>
              </a:solidFill>
            </a:endParaRPr>
          </a:p>
        </p:txBody>
      </p:sp>
      <p:sp>
        <p:nvSpPr>
          <p:cNvPr id="3" name="Title 2">
            <a:extLst>
              <a:ext uri="{FF2B5EF4-FFF2-40B4-BE49-F238E27FC236}">
                <a16:creationId xmlns:a16="http://schemas.microsoft.com/office/drawing/2014/main" id="{2C8B901F-D63D-9388-65C5-53644C6579EB}"/>
              </a:ext>
            </a:extLst>
          </p:cNvPr>
          <p:cNvSpPr>
            <a:spLocks noGrp="1"/>
          </p:cNvSpPr>
          <p:nvPr>
            <p:ph type="ctrTitle"/>
          </p:nvPr>
        </p:nvSpPr>
        <p:spPr/>
        <p:txBody>
          <a:bodyPr/>
          <a:lstStyle/>
          <a:p>
            <a:r>
              <a:rPr lang="en-US" dirty="0">
                <a:latin typeface="Value Sans Pro"/>
                <a:cs typeface="Arial"/>
              </a:rPr>
              <a:t>4 Common estate planning ideas: Spousal Lifetime Access Trusts (SLATs)</a:t>
            </a:r>
            <a:endParaRPr lang="en-US" dirty="0">
              <a:latin typeface="Value Sans Pro" panose="020B0604020202020204" charset="0"/>
            </a:endParaRPr>
          </a:p>
        </p:txBody>
      </p:sp>
    </p:spTree>
    <p:extLst>
      <p:ext uri="{BB962C8B-B14F-4D97-AF65-F5344CB8AC3E}">
        <p14:creationId xmlns:p14="http://schemas.microsoft.com/office/powerpoint/2010/main" val="2296759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2B9A40-FEB1-6ED9-8089-F2306601727A}"/>
              </a:ext>
            </a:extLst>
          </p:cNvPr>
          <p:cNvSpPr>
            <a:spLocks noGrp="1"/>
          </p:cNvSpPr>
          <p:nvPr>
            <p:ph sz="quarter" idx="4"/>
          </p:nvPr>
        </p:nvSpPr>
        <p:spPr/>
        <p:txBody>
          <a:bodyPr vert="horz" lIns="91440" tIns="45720" rIns="91440" bIns="45720" rtlCol="0" anchor="t">
            <a:normAutofit lnSpcReduction="10000"/>
          </a:bodyPr>
          <a:lstStyle/>
          <a:p>
            <a:r>
              <a:rPr lang="en-US" u="sng" dirty="0">
                <a:solidFill>
                  <a:srgbClr val="212121"/>
                </a:solidFill>
                <a:latin typeface="Value Sans Pro"/>
                <a:cs typeface="Arial"/>
              </a:rPr>
              <a:t>Opportunity #2 </a:t>
            </a:r>
            <a:r>
              <a:rPr lang="en-US" dirty="0">
                <a:solidFill>
                  <a:srgbClr val="212121"/>
                </a:solidFill>
                <a:latin typeface="Value Sans Pro"/>
                <a:cs typeface="Arial"/>
              </a:rPr>
              <a:t>: Keep an eye out for clients with bypass (a/k/a credit shelter or “family”) trusts that do not have a legal or financial# reason to keep the trust and consult with their estate attorney</a:t>
            </a:r>
          </a:p>
          <a:p>
            <a:r>
              <a:rPr lang="en-US" dirty="0">
                <a:solidFill>
                  <a:srgbClr val="212121"/>
                </a:solidFill>
                <a:latin typeface="Value Sans Pro"/>
                <a:cs typeface="Arial"/>
              </a:rPr>
              <a:t>Once popular credit shelter trusts are increasingly irrelevant</a:t>
            </a:r>
            <a:endParaRPr lang="en-US" dirty="0">
              <a:solidFill>
                <a:srgbClr val="212121"/>
              </a:solidFill>
            </a:endParaRPr>
          </a:p>
          <a:p>
            <a:r>
              <a:rPr lang="en-US" dirty="0">
                <a:solidFill>
                  <a:srgbClr val="212121"/>
                </a:solidFill>
                <a:latin typeface="Value Sans Pro"/>
                <a:cs typeface="Arial"/>
              </a:rPr>
              <a:t>The increase in estate tax exemptions to almost $13 million (2023) means many do not benefit from having trust assets bypass their estate</a:t>
            </a:r>
          </a:p>
          <a:p>
            <a:pPr lvl="1"/>
            <a:r>
              <a:rPr lang="en-US" dirty="0">
                <a:solidFill>
                  <a:srgbClr val="212121"/>
                </a:solidFill>
                <a:latin typeface="Value Sans Pro"/>
                <a:cs typeface="Arial"/>
              </a:rPr>
              <a:t>Result: Minimal to no tax savings benefit while incurring the cost to administer the trust and file trust income tax returns but for some losing the opportunity for a basis step up on death </a:t>
            </a:r>
          </a:p>
        </p:txBody>
      </p:sp>
      <p:sp>
        <p:nvSpPr>
          <p:cNvPr id="3" name="Title 2">
            <a:extLst>
              <a:ext uri="{FF2B5EF4-FFF2-40B4-BE49-F238E27FC236}">
                <a16:creationId xmlns:a16="http://schemas.microsoft.com/office/drawing/2014/main" id="{2C8B901F-D63D-9388-65C5-53644C6579EB}"/>
              </a:ext>
            </a:extLst>
          </p:cNvPr>
          <p:cNvSpPr>
            <a:spLocks noGrp="1"/>
          </p:cNvSpPr>
          <p:nvPr>
            <p:ph type="ctrTitle"/>
          </p:nvPr>
        </p:nvSpPr>
        <p:spPr/>
        <p:txBody>
          <a:bodyPr/>
          <a:lstStyle/>
          <a:p>
            <a:r>
              <a:rPr lang="en-US" dirty="0">
                <a:latin typeface="Value Sans Pro"/>
                <a:cs typeface="Arial"/>
              </a:rPr>
              <a:t>4 Common estate planning ideas: Credit Shelter Trusts (bypass trusts)</a:t>
            </a:r>
            <a:endParaRPr lang="en-US" dirty="0">
              <a:latin typeface="Value Sans Pro" panose="020B0604020202020204" charset="0"/>
            </a:endParaRPr>
          </a:p>
        </p:txBody>
      </p:sp>
    </p:spTree>
    <p:extLst>
      <p:ext uri="{BB962C8B-B14F-4D97-AF65-F5344CB8AC3E}">
        <p14:creationId xmlns:p14="http://schemas.microsoft.com/office/powerpoint/2010/main" val="354897031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vised FP Alpha Slides 2020-12-28ss" id="{32CE9452-08AD-E142-87E8-6AF277354224}" vid="{A60111C0-E033-5B45-AC19-0328574C9842}"/>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vised FP Alpha Slides 2020-12-28ss" id="{32CE9452-08AD-E142-87E8-6AF277354224}" vid="{A60111C0-E033-5B45-AC19-0328574C984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B831E0B1475F429CA4232BF4208DE8" ma:contentTypeVersion="9" ma:contentTypeDescription="Create a new document." ma:contentTypeScope="" ma:versionID="80c39d71a8a2ff17a9b21641fc1d680f">
  <xsd:schema xmlns:xsd="http://www.w3.org/2001/XMLSchema" xmlns:xs="http://www.w3.org/2001/XMLSchema" xmlns:p="http://schemas.microsoft.com/office/2006/metadata/properties" xmlns:ns2="7bcf6bc8-6325-4395-9e17-10df8b089324" xmlns:ns3="30f89ed8-6444-4d69-9f1b-8b1f1cfec745" targetNamespace="http://schemas.microsoft.com/office/2006/metadata/properties" ma:root="true" ma:fieldsID="fe8e9c6a3c9aff3fe774a0213ae9499f" ns2:_="" ns3:_="">
    <xsd:import namespace="7bcf6bc8-6325-4395-9e17-10df8b089324"/>
    <xsd:import namespace="30f89ed8-6444-4d69-9f1b-8b1f1cfec745"/>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cf6bc8-6325-4395-9e17-10df8b0893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4bc965b-cc62-42a4-88ed-76538bdd239a"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f89ed8-6444-4d69-9f1b-8b1f1cfec74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afbd175-8ccb-4940-8605-7cd49c9569d0}" ma:internalName="TaxCatchAll" ma:showField="CatchAllData" ma:web="30f89ed8-6444-4d69-9f1b-8b1f1cfec74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5BB9EA4-EB9B-4931-856E-B01A52C98356}"/>
</file>

<file path=customXml/itemProps2.xml><?xml version="1.0" encoding="utf-8"?>
<ds:datastoreItem xmlns:ds="http://schemas.openxmlformats.org/officeDocument/2006/customXml" ds:itemID="{EA5C3EC3-A90B-4445-8E2C-ED6B2A96B264}"/>
</file>

<file path=docProps/app.xml><?xml version="1.0" encoding="utf-8"?>
<Properties xmlns="http://schemas.openxmlformats.org/officeDocument/2006/extended-properties" xmlns:vt="http://schemas.openxmlformats.org/officeDocument/2006/docPropsVTypes">
  <Template>Tema de Office</Template>
  <TotalTime>667</TotalTime>
  <Words>1388</Words>
  <Application>Microsoft Office PowerPoint</Application>
  <PresentationFormat>Widescreen</PresentationFormat>
  <Paragraphs>103</Paragraphs>
  <Slides>25</Slides>
  <Notes>2</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25</vt:i4>
      </vt:variant>
    </vt:vector>
  </HeadingPairs>
  <TitlesOfParts>
    <vt:vector size="32" baseType="lpstr">
      <vt:lpstr>Calibri</vt:lpstr>
      <vt:lpstr>Value Sans Pro</vt:lpstr>
      <vt:lpstr>Arial</vt:lpstr>
      <vt:lpstr>Roboto</vt:lpstr>
      <vt:lpstr>Helvetica Neue Light</vt:lpstr>
      <vt:lpstr>Tema de Office</vt:lpstr>
      <vt:lpstr>1_Tema de Office</vt:lpstr>
      <vt:lpstr> How Advisors Can Win Over  Attorneys as Referral Sources</vt:lpstr>
      <vt:lpstr>PowerPoint Presentation</vt:lpstr>
      <vt:lpstr>PowerPoint Presentation</vt:lpstr>
      <vt:lpstr>PowerPoint Presentation</vt:lpstr>
      <vt:lpstr>PowerPoint Presentation</vt:lpstr>
      <vt:lpstr>Agenda</vt:lpstr>
      <vt:lpstr>PowerPoint Presentation</vt:lpstr>
      <vt:lpstr>4 Common estate planning ideas: Spousal Lifetime Access Trusts (SLATs)</vt:lpstr>
      <vt:lpstr>4 Common estate planning ideas: Credit Shelter Trusts (bypass trusts)</vt:lpstr>
      <vt:lpstr>PowerPoint Presentation</vt:lpstr>
      <vt:lpstr>4 Common estate planning ideas: Protecting Aging Clients from Financial Abuse</vt:lpstr>
      <vt:lpstr>Putting the ideas into practice with technology</vt:lpstr>
      <vt:lpstr>Current Estate Planning Process</vt:lpstr>
      <vt:lpstr>Estate Snapshot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Recommendations</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Financial Plan Is Not Enough</dc:title>
  <dc:subject/>
  <dc:creator>Erick Garcia</dc:creator>
  <cp:keywords/>
  <dc:description/>
  <cp:lastModifiedBy>Thomas Tietz</cp:lastModifiedBy>
  <cp:revision>260</cp:revision>
  <dcterms:created xsi:type="dcterms:W3CDTF">2021-06-17T15:24:19Z</dcterms:created>
  <dcterms:modified xsi:type="dcterms:W3CDTF">2022-11-09T20:45:13Z</dcterms:modified>
  <cp:category/>
</cp:coreProperties>
</file>