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70" r:id="rId4"/>
    <p:sldId id="271"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686"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3D88C-ABF1-EFD0-5919-0A64AB1C5B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0D3315F-FD54-6550-D5F4-F7280497D9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2D62460-6057-B739-F69B-F1CD49C2E7CA}"/>
              </a:ext>
            </a:extLst>
          </p:cNvPr>
          <p:cNvSpPr>
            <a:spLocks noGrp="1"/>
          </p:cNvSpPr>
          <p:nvPr>
            <p:ph type="dt" sz="half" idx="10"/>
          </p:nvPr>
        </p:nvSpPr>
        <p:spPr/>
        <p:txBody>
          <a:bodyPr/>
          <a:lstStyle/>
          <a:p>
            <a:fld id="{196CED43-3091-4018-93BC-179F782E0E56}" type="datetimeFigureOut">
              <a:rPr lang="en-US" smtClean="0"/>
              <a:t>9/24/2022</a:t>
            </a:fld>
            <a:endParaRPr lang="en-US"/>
          </a:p>
        </p:txBody>
      </p:sp>
      <p:sp>
        <p:nvSpPr>
          <p:cNvPr id="5" name="Footer Placeholder 4">
            <a:extLst>
              <a:ext uri="{FF2B5EF4-FFF2-40B4-BE49-F238E27FC236}">
                <a16:creationId xmlns:a16="http://schemas.microsoft.com/office/drawing/2014/main" id="{13333338-5062-52B9-85D8-878780763D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63002C-54A2-158D-F2A2-DDAABBC4583F}"/>
              </a:ext>
            </a:extLst>
          </p:cNvPr>
          <p:cNvSpPr>
            <a:spLocks noGrp="1"/>
          </p:cNvSpPr>
          <p:nvPr>
            <p:ph type="sldNum" sz="quarter" idx="12"/>
          </p:nvPr>
        </p:nvSpPr>
        <p:spPr/>
        <p:txBody>
          <a:bodyPr/>
          <a:lstStyle/>
          <a:p>
            <a:fld id="{B038E4DE-6F38-49DA-B002-0F9D2EF8DD5E}" type="slidenum">
              <a:rPr lang="en-US" smtClean="0"/>
              <a:t>‹#›</a:t>
            </a:fld>
            <a:endParaRPr lang="en-US"/>
          </a:p>
        </p:txBody>
      </p:sp>
    </p:spTree>
    <p:extLst>
      <p:ext uri="{BB962C8B-B14F-4D97-AF65-F5344CB8AC3E}">
        <p14:creationId xmlns:p14="http://schemas.microsoft.com/office/powerpoint/2010/main" val="1453784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2D144-95A7-0466-CCFC-7AF9AF6473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AD9D11C-E8CC-ED36-132A-492856A824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EC6B30-8CDD-2271-01AB-45B6FDD6B163}"/>
              </a:ext>
            </a:extLst>
          </p:cNvPr>
          <p:cNvSpPr>
            <a:spLocks noGrp="1"/>
          </p:cNvSpPr>
          <p:nvPr>
            <p:ph type="dt" sz="half" idx="10"/>
          </p:nvPr>
        </p:nvSpPr>
        <p:spPr/>
        <p:txBody>
          <a:bodyPr/>
          <a:lstStyle/>
          <a:p>
            <a:fld id="{196CED43-3091-4018-93BC-179F782E0E56}" type="datetimeFigureOut">
              <a:rPr lang="en-US" smtClean="0"/>
              <a:t>9/24/2022</a:t>
            </a:fld>
            <a:endParaRPr lang="en-US"/>
          </a:p>
        </p:txBody>
      </p:sp>
      <p:sp>
        <p:nvSpPr>
          <p:cNvPr id="5" name="Footer Placeholder 4">
            <a:extLst>
              <a:ext uri="{FF2B5EF4-FFF2-40B4-BE49-F238E27FC236}">
                <a16:creationId xmlns:a16="http://schemas.microsoft.com/office/drawing/2014/main" id="{D9CC9808-97B8-1162-D535-8EE6053386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9ECD54-74DF-559C-5EFF-2E9F1D0AACA2}"/>
              </a:ext>
            </a:extLst>
          </p:cNvPr>
          <p:cNvSpPr>
            <a:spLocks noGrp="1"/>
          </p:cNvSpPr>
          <p:nvPr>
            <p:ph type="sldNum" sz="quarter" idx="12"/>
          </p:nvPr>
        </p:nvSpPr>
        <p:spPr/>
        <p:txBody>
          <a:bodyPr/>
          <a:lstStyle/>
          <a:p>
            <a:fld id="{B038E4DE-6F38-49DA-B002-0F9D2EF8DD5E}" type="slidenum">
              <a:rPr lang="en-US" smtClean="0"/>
              <a:t>‹#›</a:t>
            </a:fld>
            <a:endParaRPr lang="en-US"/>
          </a:p>
        </p:txBody>
      </p:sp>
    </p:spTree>
    <p:extLst>
      <p:ext uri="{BB962C8B-B14F-4D97-AF65-F5344CB8AC3E}">
        <p14:creationId xmlns:p14="http://schemas.microsoft.com/office/powerpoint/2010/main" val="2949992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7A1DE0-0FCC-1CD6-30A3-AE5A4AD9DE8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3D1B6C-601E-B4A6-4B98-BE0ADCAAFB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402CE3-F195-A693-F292-61BB7E49EA5A}"/>
              </a:ext>
            </a:extLst>
          </p:cNvPr>
          <p:cNvSpPr>
            <a:spLocks noGrp="1"/>
          </p:cNvSpPr>
          <p:nvPr>
            <p:ph type="dt" sz="half" idx="10"/>
          </p:nvPr>
        </p:nvSpPr>
        <p:spPr/>
        <p:txBody>
          <a:bodyPr/>
          <a:lstStyle/>
          <a:p>
            <a:fld id="{196CED43-3091-4018-93BC-179F782E0E56}" type="datetimeFigureOut">
              <a:rPr lang="en-US" smtClean="0"/>
              <a:t>9/24/2022</a:t>
            </a:fld>
            <a:endParaRPr lang="en-US"/>
          </a:p>
        </p:txBody>
      </p:sp>
      <p:sp>
        <p:nvSpPr>
          <p:cNvPr id="5" name="Footer Placeholder 4">
            <a:extLst>
              <a:ext uri="{FF2B5EF4-FFF2-40B4-BE49-F238E27FC236}">
                <a16:creationId xmlns:a16="http://schemas.microsoft.com/office/drawing/2014/main" id="{63F4C86D-7A30-8DEA-9EAC-F040D4102F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327610-C39F-2051-1173-F7F6D47192D5}"/>
              </a:ext>
            </a:extLst>
          </p:cNvPr>
          <p:cNvSpPr>
            <a:spLocks noGrp="1"/>
          </p:cNvSpPr>
          <p:nvPr>
            <p:ph type="sldNum" sz="quarter" idx="12"/>
          </p:nvPr>
        </p:nvSpPr>
        <p:spPr/>
        <p:txBody>
          <a:bodyPr/>
          <a:lstStyle/>
          <a:p>
            <a:fld id="{B038E4DE-6F38-49DA-B002-0F9D2EF8DD5E}" type="slidenum">
              <a:rPr lang="en-US" smtClean="0"/>
              <a:t>‹#›</a:t>
            </a:fld>
            <a:endParaRPr lang="en-US"/>
          </a:p>
        </p:txBody>
      </p:sp>
    </p:spTree>
    <p:extLst>
      <p:ext uri="{BB962C8B-B14F-4D97-AF65-F5344CB8AC3E}">
        <p14:creationId xmlns:p14="http://schemas.microsoft.com/office/powerpoint/2010/main" val="3202223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387E547-4985-F64B-9C07-4611E025A11E}" type="datetimeFigureOut">
              <a:rPr lang="en-US" smtClean="0"/>
              <a:t>9/24/2022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10ABC8-48B6-8541-B9B3-644172D25133}" type="slidenum">
              <a:rPr lang="en-US" smtClean="0"/>
              <a:t>‹#›</a:t>
            </a:fld>
            <a:endParaRPr lang="en-US" dirty="0"/>
          </a:p>
        </p:txBody>
      </p:sp>
    </p:spTree>
    <p:extLst>
      <p:ext uri="{BB962C8B-B14F-4D97-AF65-F5344CB8AC3E}">
        <p14:creationId xmlns:p14="http://schemas.microsoft.com/office/powerpoint/2010/main" val="34523875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87E547-4985-F64B-9C07-4611E025A11E}" type="datetimeFigureOut">
              <a:rPr lang="en-US" smtClean="0"/>
              <a:t>9/24/2022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10ABC8-48B6-8541-B9B3-644172D25133}" type="slidenum">
              <a:rPr lang="en-US" smtClean="0"/>
              <a:t>‹#›</a:t>
            </a:fld>
            <a:endParaRPr lang="en-US" dirty="0"/>
          </a:p>
        </p:txBody>
      </p:sp>
    </p:spTree>
    <p:extLst>
      <p:ext uri="{BB962C8B-B14F-4D97-AF65-F5344CB8AC3E}">
        <p14:creationId xmlns:p14="http://schemas.microsoft.com/office/powerpoint/2010/main" val="22756650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87E547-4985-F64B-9C07-4611E025A11E}" type="datetimeFigureOut">
              <a:rPr lang="en-US" smtClean="0"/>
              <a:t>9/24/2022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10ABC8-48B6-8541-B9B3-644172D25133}" type="slidenum">
              <a:rPr lang="en-US" smtClean="0"/>
              <a:t>‹#›</a:t>
            </a:fld>
            <a:endParaRPr lang="en-US" dirty="0"/>
          </a:p>
        </p:txBody>
      </p:sp>
    </p:spTree>
    <p:extLst>
      <p:ext uri="{BB962C8B-B14F-4D97-AF65-F5344CB8AC3E}">
        <p14:creationId xmlns:p14="http://schemas.microsoft.com/office/powerpoint/2010/main" val="3784618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87E547-4985-F64B-9C07-4611E025A11E}" type="datetimeFigureOut">
              <a:rPr lang="en-US" smtClean="0"/>
              <a:t>9/24/2022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10ABC8-48B6-8541-B9B3-644172D25133}" type="slidenum">
              <a:rPr lang="en-US" smtClean="0"/>
              <a:t>‹#›</a:t>
            </a:fld>
            <a:endParaRPr lang="en-US" dirty="0"/>
          </a:p>
        </p:txBody>
      </p:sp>
    </p:spTree>
    <p:extLst>
      <p:ext uri="{BB962C8B-B14F-4D97-AF65-F5344CB8AC3E}">
        <p14:creationId xmlns:p14="http://schemas.microsoft.com/office/powerpoint/2010/main" val="3789471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387E547-4985-F64B-9C07-4611E025A11E}" type="datetimeFigureOut">
              <a:rPr lang="en-US" smtClean="0"/>
              <a:t>9/24/2022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810ABC8-48B6-8541-B9B3-644172D25133}" type="slidenum">
              <a:rPr lang="en-US" smtClean="0"/>
              <a:t>‹#›</a:t>
            </a:fld>
            <a:endParaRPr lang="en-US" dirty="0"/>
          </a:p>
        </p:txBody>
      </p:sp>
    </p:spTree>
    <p:extLst>
      <p:ext uri="{BB962C8B-B14F-4D97-AF65-F5344CB8AC3E}">
        <p14:creationId xmlns:p14="http://schemas.microsoft.com/office/powerpoint/2010/main" val="17151726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387E547-4985-F64B-9C07-4611E025A11E}" type="datetimeFigureOut">
              <a:rPr lang="en-US" smtClean="0"/>
              <a:t>9/24/2022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810ABC8-48B6-8541-B9B3-644172D25133}" type="slidenum">
              <a:rPr lang="en-US" smtClean="0"/>
              <a:t>‹#›</a:t>
            </a:fld>
            <a:endParaRPr lang="en-US" dirty="0"/>
          </a:p>
        </p:txBody>
      </p:sp>
    </p:spTree>
    <p:extLst>
      <p:ext uri="{BB962C8B-B14F-4D97-AF65-F5344CB8AC3E}">
        <p14:creationId xmlns:p14="http://schemas.microsoft.com/office/powerpoint/2010/main" val="5887769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87E547-4985-F64B-9C07-4611E025A11E}" type="datetimeFigureOut">
              <a:rPr lang="en-US" smtClean="0"/>
              <a:t>9/24/2022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810ABC8-48B6-8541-B9B3-644172D25133}" type="slidenum">
              <a:rPr lang="en-US" smtClean="0"/>
              <a:t>‹#›</a:t>
            </a:fld>
            <a:endParaRPr lang="en-US" dirty="0"/>
          </a:p>
        </p:txBody>
      </p:sp>
    </p:spTree>
    <p:extLst>
      <p:ext uri="{BB962C8B-B14F-4D97-AF65-F5344CB8AC3E}">
        <p14:creationId xmlns:p14="http://schemas.microsoft.com/office/powerpoint/2010/main" val="3647663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87E547-4985-F64B-9C07-4611E025A11E}" type="datetimeFigureOut">
              <a:rPr lang="en-US" smtClean="0"/>
              <a:t>9/24/2022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10ABC8-48B6-8541-B9B3-644172D25133}" type="slidenum">
              <a:rPr lang="en-US" smtClean="0"/>
              <a:t>‹#›</a:t>
            </a:fld>
            <a:endParaRPr lang="en-US" dirty="0"/>
          </a:p>
        </p:txBody>
      </p:sp>
    </p:spTree>
    <p:extLst>
      <p:ext uri="{BB962C8B-B14F-4D97-AF65-F5344CB8AC3E}">
        <p14:creationId xmlns:p14="http://schemas.microsoft.com/office/powerpoint/2010/main" val="455795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F8334-C908-29B0-11A9-29DD0E5963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BC4580-6382-3324-5A91-862F8AFB54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9027FA-7C7C-C91D-6F23-89D6B68D8B30}"/>
              </a:ext>
            </a:extLst>
          </p:cNvPr>
          <p:cNvSpPr>
            <a:spLocks noGrp="1"/>
          </p:cNvSpPr>
          <p:nvPr>
            <p:ph type="dt" sz="half" idx="10"/>
          </p:nvPr>
        </p:nvSpPr>
        <p:spPr/>
        <p:txBody>
          <a:bodyPr/>
          <a:lstStyle/>
          <a:p>
            <a:fld id="{196CED43-3091-4018-93BC-179F782E0E56}" type="datetimeFigureOut">
              <a:rPr lang="en-US" smtClean="0"/>
              <a:t>9/24/2022</a:t>
            </a:fld>
            <a:endParaRPr lang="en-US"/>
          </a:p>
        </p:txBody>
      </p:sp>
      <p:sp>
        <p:nvSpPr>
          <p:cNvPr id="5" name="Footer Placeholder 4">
            <a:extLst>
              <a:ext uri="{FF2B5EF4-FFF2-40B4-BE49-F238E27FC236}">
                <a16:creationId xmlns:a16="http://schemas.microsoft.com/office/drawing/2014/main" id="{AC32092D-629E-4941-A05D-20F0865065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0C0BE0-4A62-34C6-285D-1CF31C6A3BDA}"/>
              </a:ext>
            </a:extLst>
          </p:cNvPr>
          <p:cNvSpPr>
            <a:spLocks noGrp="1"/>
          </p:cNvSpPr>
          <p:nvPr>
            <p:ph type="sldNum" sz="quarter" idx="12"/>
          </p:nvPr>
        </p:nvSpPr>
        <p:spPr/>
        <p:txBody>
          <a:bodyPr/>
          <a:lstStyle/>
          <a:p>
            <a:fld id="{B038E4DE-6F38-49DA-B002-0F9D2EF8DD5E}" type="slidenum">
              <a:rPr lang="en-US" smtClean="0"/>
              <a:t>‹#›</a:t>
            </a:fld>
            <a:endParaRPr lang="en-US"/>
          </a:p>
        </p:txBody>
      </p:sp>
    </p:spTree>
    <p:extLst>
      <p:ext uri="{BB962C8B-B14F-4D97-AF65-F5344CB8AC3E}">
        <p14:creationId xmlns:p14="http://schemas.microsoft.com/office/powerpoint/2010/main" val="17679637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87E547-4985-F64B-9C07-4611E025A11E}" type="datetimeFigureOut">
              <a:rPr lang="en-US" smtClean="0"/>
              <a:t>9/24/2022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10ABC8-48B6-8541-B9B3-644172D25133}" type="slidenum">
              <a:rPr lang="en-US" smtClean="0"/>
              <a:t>‹#›</a:t>
            </a:fld>
            <a:endParaRPr lang="en-US" dirty="0"/>
          </a:p>
        </p:txBody>
      </p:sp>
    </p:spTree>
    <p:extLst>
      <p:ext uri="{BB962C8B-B14F-4D97-AF65-F5344CB8AC3E}">
        <p14:creationId xmlns:p14="http://schemas.microsoft.com/office/powerpoint/2010/main" val="35976952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87E547-4985-F64B-9C07-4611E025A11E}" type="datetimeFigureOut">
              <a:rPr lang="en-US" smtClean="0"/>
              <a:t>9/24/2022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10ABC8-48B6-8541-B9B3-644172D25133}" type="slidenum">
              <a:rPr lang="en-US" smtClean="0"/>
              <a:t>‹#›</a:t>
            </a:fld>
            <a:endParaRPr lang="en-US" dirty="0"/>
          </a:p>
        </p:txBody>
      </p:sp>
    </p:spTree>
    <p:extLst>
      <p:ext uri="{BB962C8B-B14F-4D97-AF65-F5344CB8AC3E}">
        <p14:creationId xmlns:p14="http://schemas.microsoft.com/office/powerpoint/2010/main" val="6788011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87E547-4985-F64B-9C07-4611E025A11E}" type="datetimeFigureOut">
              <a:rPr lang="en-US" smtClean="0"/>
              <a:t>9/24/2022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10ABC8-48B6-8541-B9B3-644172D25133}" type="slidenum">
              <a:rPr lang="en-US" smtClean="0"/>
              <a:t>‹#›</a:t>
            </a:fld>
            <a:endParaRPr lang="en-US" dirty="0"/>
          </a:p>
        </p:txBody>
      </p:sp>
    </p:spTree>
    <p:extLst>
      <p:ext uri="{BB962C8B-B14F-4D97-AF65-F5344CB8AC3E}">
        <p14:creationId xmlns:p14="http://schemas.microsoft.com/office/powerpoint/2010/main" val="8014671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7823200" cy="6858000"/>
            <a:chOff x="0" y="0"/>
            <a:chExt cx="3696" cy="4320"/>
          </a:xfrm>
        </p:grpSpPr>
        <p:sp>
          <p:nvSpPr>
            <p:cNvPr id="5" name="Rectangle 3"/>
            <p:cNvSpPr>
              <a:spLocks noChangeArrowheads="1"/>
            </p:cNvSpPr>
            <p:nvPr/>
          </p:nvSpPr>
          <p:spPr bwMode="auto">
            <a:xfrm>
              <a:off x="0" y="0"/>
              <a:ext cx="2880"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kumimoji="1" lang="en-US" altLang="en-US" sz="2400" dirty="0">
                <a:latin typeface="Times New Roman" pitchFamily="18" charset="0"/>
              </a:endParaRP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kumimoji="1" lang="en-US" altLang="en-US" sz="2400" dirty="0">
                <a:latin typeface="Times New Roman" pitchFamily="18" charset="0"/>
              </a:endParaRPr>
            </a:p>
          </p:txBody>
        </p:sp>
      </p:grpSp>
      <p:grpSp>
        <p:nvGrpSpPr>
          <p:cNvPr id="7" name="Group 5"/>
          <p:cNvGrpSpPr>
            <a:grpSpLocks/>
          </p:cNvGrpSpPr>
          <p:nvPr/>
        </p:nvGrpSpPr>
        <p:grpSpPr bwMode="auto">
          <a:xfrm>
            <a:off x="4842933" y="4889500"/>
            <a:ext cx="6502400" cy="319088"/>
            <a:chOff x="2288" y="3080"/>
            <a:chExt cx="3072" cy="201"/>
          </a:xfrm>
        </p:grpSpPr>
        <p:sp>
          <p:nvSpPr>
            <p:cNvPr id="8" name="AutoShape 6"/>
            <p:cNvSpPr>
              <a:spLocks noChangeArrowheads="1"/>
            </p:cNvSpPr>
            <p:nvPr/>
          </p:nvSpPr>
          <p:spPr bwMode="auto">
            <a:xfrm flipH="1">
              <a:off x="2288" y="3080"/>
              <a:ext cx="2914" cy="200"/>
            </a:xfrm>
            <a:prstGeom prst="roundRect">
              <a:avLst>
                <a:gd name="adj" fmla="val 0"/>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sz="1800" dirty="0"/>
            </a:p>
          </p:txBody>
        </p:sp>
        <p:sp>
          <p:nvSpPr>
            <p:cNvPr id="9" name="AutoShape 7"/>
            <p:cNvSpPr>
              <a:spLocks noChangeArrowheads="1"/>
            </p:cNvSpPr>
            <p:nvPr/>
          </p:nvSpPr>
          <p:spPr bwMode="auto">
            <a:xfrm>
              <a:off x="5196" y="3080"/>
              <a:ext cx="164" cy="201"/>
            </a:xfrm>
            <a:prstGeom prst="flowChartDelay">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sz="1800" dirty="0"/>
            </a:p>
          </p:txBody>
        </p:sp>
      </p:grpSp>
      <p:sp>
        <p:nvSpPr>
          <p:cNvPr id="5128" name="Rectangle 8"/>
          <p:cNvSpPr>
            <a:spLocks noGrp="1" noChangeArrowheads="1"/>
          </p:cNvSpPr>
          <p:nvPr>
            <p:ph type="subTitle" idx="1"/>
          </p:nvPr>
        </p:nvSpPr>
        <p:spPr>
          <a:xfrm>
            <a:off x="6231467" y="2927350"/>
            <a:ext cx="5350933" cy="1822450"/>
          </a:xfrm>
        </p:spPr>
        <p:txBody>
          <a:bodyPr anchor="b"/>
          <a:lstStyle>
            <a:lvl1pPr marL="0" indent="0">
              <a:buFont typeface="Wingdings" pitchFamily="2" charset="2"/>
              <a:buNone/>
              <a:defRPr>
                <a:solidFill>
                  <a:schemeClr val="tx2"/>
                </a:solidFill>
              </a:defRPr>
            </a:lvl1pPr>
          </a:lstStyle>
          <a:p>
            <a:pPr lvl="0"/>
            <a:r>
              <a:rPr lang="en-US" altLang="en-US" noProof="0"/>
              <a:t>Click to edit Master subtitle style</a:t>
            </a:r>
          </a:p>
        </p:txBody>
      </p:sp>
      <p:sp>
        <p:nvSpPr>
          <p:cNvPr id="5132" name="AutoShape 12"/>
          <p:cNvSpPr>
            <a:spLocks noGrp="1" noChangeArrowheads="1"/>
          </p:cNvSpPr>
          <p:nvPr>
            <p:ph type="ctrTitle" sz="quarter"/>
          </p:nvPr>
        </p:nvSpPr>
        <p:spPr>
          <a:xfrm>
            <a:off x="914400" y="990600"/>
            <a:ext cx="10972800" cy="1905000"/>
          </a:xfrm>
          <a:prstGeom prst="roundRect">
            <a:avLst>
              <a:gd name="adj" fmla="val 50000"/>
            </a:avLst>
          </a:prstGeom>
        </p:spPr>
        <p:txBody>
          <a:bodyPr anchor="ctr"/>
          <a:lstStyle>
            <a:lvl1pPr algn="ctr">
              <a:defRPr>
                <a:solidFill>
                  <a:schemeClr val="tx1"/>
                </a:solidFill>
              </a:defRPr>
            </a:lvl1pPr>
          </a:lstStyle>
          <a:p>
            <a:pPr lvl="0"/>
            <a:r>
              <a:rPr lang="en-US" altLang="en-US" noProof="0"/>
              <a:t>Click to edit Master title style</a:t>
            </a:r>
          </a:p>
        </p:txBody>
      </p:sp>
      <p:sp>
        <p:nvSpPr>
          <p:cNvPr id="10" name="Rectangle 9"/>
          <p:cNvSpPr>
            <a:spLocks noGrp="1" noChangeArrowheads="1"/>
          </p:cNvSpPr>
          <p:nvPr>
            <p:ph type="dt" sz="quarter" idx="10"/>
          </p:nvPr>
        </p:nvSpPr>
        <p:spPr/>
        <p:txBody>
          <a:bodyPr/>
          <a:lstStyle>
            <a:lvl1pPr>
              <a:defRPr smtClean="0">
                <a:solidFill>
                  <a:schemeClr val="bg1"/>
                </a:solidFill>
              </a:defRPr>
            </a:lvl1pPr>
          </a:lstStyle>
          <a:p>
            <a:pPr>
              <a:defRPr/>
            </a:pPr>
            <a:endParaRPr lang="en-US" altLang="en-US" dirty="0"/>
          </a:p>
        </p:txBody>
      </p:sp>
      <p:sp>
        <p:nvSpPr>
          <p:cNvPr id="11" name="Rectangle 10"/>
          <p:cNvSpPr>
            <a:spLocks noGrp="1" noChangeArrowheads="1"/>
          </p:cNvSpPr>
          <p:nvPr>
            <p:ph type="ftr" sz="quarter" idx="11"/>
          </p:nvPr>
        </p:nvSpPr>
        <p:spPr/>
        <p:txBody>
          <a:bodyPr/>
          <a:lstStyle>
            <a:lvl1pPr algn="r">
              <a:defRPr smtClean="0"/>
            </a:lvl1pPr>
          </a:lstStyle>
          <a:p>
            <a:pPr>
              <a:defRPr/>
            </a:pPr>
            <a:endParaRPr lang="en-US" altLang="en-US" dirty="0"/>
          </a:p>
        </p:txBody>
      </p:sp>
      <p:sp>
        <p:nvSpPr>
          <p:cNvPr id="12" name="Rectangle 11"/>
          <p:cNvSpPr>
            <a:spLocks noGrp="1" noChangeArrowheads="1"/>
          </p:cNvSpPr>
          <p:nvPr>
            <p:ph type="sldNum" sz="quarter" idx="12"/>
          </p:nvPr>
        </p:nvSpPr>
        <p:spPr>
          <a:xfrm>
            <a:off x="101601" y="6248400"/>
            <a:ext cx="783167" cy="488950"/>
          </a:xfrm>
        </p:spPr>
        <p:txBody>
          <a:bodyPr anchorCtr="0"/>
          <a:lstStyle>
            <a:lvl1pPr>
              <a:defRPr smtClean="0"/>
            </a:lvl1pPr>
          </a:lstStyle>
          <a:p>
            <a:pPr>
              <a:defRPr/>
            </a:pPr>
            <a:fld id="{DF512CA7-9ABB-4E7F-87A3-5B30D1E5FAEE}" type="slidenum">
              <a:rPr lang="en-US" altLang="en-US"/>
              <a:pPr>
                <a:defRPr/>
              </a:pPr>
              <a:t>‹#›</a:t>
            </a:fld>
            <a:endParaRPr lang="en-US" altLang="en-US" dirty="0"/>
          </a:p>
        </p:txBody>
      </p:sp>
    </p:spTree>
    <p:extLst>
      <p:ext uri="{BB962C8B-B14F-4D97-AF65-F5344CB8AC3E}">
        <p14:creationId xmlns:p14="http://schemas.microsoft.com/office/powerpoint/2010/main" val="36624735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13"/>
          <p:cNvSpPr>
            <a:spLocks noGrp="1" noChangeArrowheads="1"/>
          </p:cNvSpPr>
          <p:nvPr>
            <p:ph type="sldNum" sz="quarter" idx="12"/>
          </p:nvPr>
        </p:nvSpPr>
        <p:spPr>
          <a:ln/>
        </p:spPr>
        <p:txBody>
          <a:bodyPr/>
          <a:lstStyle>
            <a:lvl1pPr>
              <a:defRPr/>
            </a:lvl1pPr>
          </a:lstStyle>
          <a:p>
            <a:pPr>
              <a:defRPr/>
            </a:pPr>
            <a:fld id="{5BDBC964-145E-46F2-873C-964447E6BE34}" type="slidenum">
              <a:rPr lang="en-US" altLang="en-US"/>
              <a:pPr>
                <a:defRPr/>
              </a:pPr>
              <a:t>‹#›</a:t>
            </a:fld>
            <a:endParaRPr lang="en-US" altLang="en-US" dirty="0"/>
          </a:p>
        </p:txBody>
      </p:sp>
    </p:spTree>
    <p:extLst>
      <p:ext uri="{BB962C8B-B14F-4D97-AF65-F5344CB8AC3E}">
        <p14:creationId xmlns:p14="http://schemas.microsoft.com/office/powerpoint/2010/main" val="15161116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13"/>
          <p:cNvSpPr>
            <a:spLocks noGrp="1" noChangeArrowheads="1"/>
          </p:cNvSpPr>
          <p:nvPr>
            <p:ph type="sldNum" sz="quarter" idx="12"/>
          </p:nvPr>
        </p:nvSpPr>
        <p:spPr>
          <a:ln/>
        </p:spPr>
        <p:txBody>
          <a:bodyPr/>
          <a:lstStyle>
            <a:lvl1pPr>
              <a:defRPr/>
            </a:lvl1pPr>
          </a:lstStyle>
          <a:p>
            <a:pPr>
              <a:defRPr/>
            </a:pPr>
            <a:fld id="{86C38B29-59C2-4AE4-A78E-7FE05891FE3B}" type="slidenum">
              <a:rPr lang="en-US" altLang="en-US"/>
              <a:pPr>
                <a:defRPr/>
              </a:pPr>
              <a:t>‹#›</a:t>
            </a:fld>
            <a:endParaRPr lang="en-US" altLang="en-US" dirty="0"/>
          </a:p>
        </p:txBody>
      </p:sp>
    </p:spTree>
    <p:extLst>
      <p:ext uri="{BB962C8B-B14F-4D97-AF65-F5344CB8AC3E}">
        <p14:creationId xmlns:p14="http://schemas.microsoft.com/office/powerpoint/2010/main" val="20533407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17601" y="2362201"/>
            <a:ext cx="5027084"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47884" y="2362201"/>
            <a:ext cx="502708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13"/>
          <p:cNvSpPr>
            <a:spLocks noGrp="1" noChangeArrowheads="1"/>
          </p:cNvSpPr>
          <p:nvPr>
            <p:ph type="sldNum" sz="quarter" idx="12"/>
          </p:nvPr>
        </p:nvSpPr>
        <p:spPr>
          <a:ln/>
        </p:spPr>
        <p:txBody>
          <a:bodyPr/>
          <a:lstStyle>
            <a:lvl1pPr>
              <a:defRPr/>
            </a:lvl1pPr>
          </a:lstStyle>
          <a:p>
            <a:pPr>
              <a:defRPr/>
            </a:pPr>
            <a:fld id="{949AAAF9-9615-4B79-AD41-717300F560BA}" type="slidenum">
              <a:rPr lang="en-US" altLang="en-US"/>
              <a:pPr>
                <a:defRPr/>
              </a:pPr>
              <a:t>‹#›</a:t>
            </a:fld>
            <a:endParaRPr lang="en-US" altLang="en-US" dirty="0"/>
          </a:p>
        </p:txBody>
      </p:sp>
    </p:spTree>
    <p:extLst>
      <p:ext uri="{BB962C8B-B14F-4D97-AF65-F5344CB8AC3E}">
        <p14:creationId xmlns:p14="http://schemas.microsoft.com/office/powerpoint/2010/main" val="30729781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12"/>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13"/>
          <p:cNvSpPr>
            <a:spLocks noGrp="1" noChangeArrowheads="1"/>
          </p:cNvSpPr>
          <p:nvPr>
            <p:ph type="sldNum" sz="quarter" idx="12"/>
          </p:nvPr>
        </p:nvSpPr>
        <p:spPr>
          <a:ln/>
        </p:spPr>
        <p:txBody>
          <a:bodyPr/>
          <a:lstStyle>
            <a:lvl1pPr>
              <a:defRPr/>
            </a:lvl1pPr>
          </a:lstStyle>
          <a:p>
            <a:pPr>
              <a:defRPr/>
            </a:pPr>
            <a:fld id="{FBF5EFBA-C48B-4660-8B12-D6F80C463A73}" type="slidenum">
              <a:rPr lang="en-US" altLang="en-US"/>
              <a:pPr>
                <a:defRPr/>
              </a:pPr>
              <a:t>‹#›</a:t>
            </a:fld>
            <a:endParaRPr lang="en-US" altLang="en-US" dirty="0"/>
          </a:p>
        </p:txBody>
      </p:sp>
    </p:spTree>
    <p:extLst>
      <p:ext uri="{BB962C8B-B14F-4D97-AF65-F5344CB8AC3E}">
        <p14:creationId xmlns:p14="http://schemas.microsoft.com/office/powerpoint/2010/main" val="2703565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12"/>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13"/>
          <p:cNvSpPr>
            <a:spLocks noGrp="1" noChangeArrowheads="1"/>
          </p:cNvSpPr>
          <p:nvPr>
            <p:ph type="sldNum" sz="quarter" idx="12"/>
          </p:nvPr>
        </p:nvSpPr>
        <p:spPr>
          <a:ln/>
        </p:spPr>
        <p:txBody>
          <a:bodyPr/>
          <a:lstStyle>
            <a:lvl1pPr>
              <a:defRPr/>
            </a:lvl1pPr>
          </a:lstStyle>
          <a:p>
            <a:pPr>
              <a:defRPr/>
            </a:pPr>
            <a:fld id="{F4D04C6B-CB1C-4326-810E-2DFAA6983CD5}" type="slidenum">
              <a:rPr lang="en-US" altLang="en-US"/>
              <a:pPr>
                <a:defRPr/>
              </a:pPr>
              <a:t>‹#›</a:t>
            </a:fld>
            <a:endParaRPr lang="en-US" altLang="en-US" dirty="0"/>
          </a:p>
        </p:txBody>
      </p:sp>
    </p:spTree>
    <p:extLst>
      <p:ext uri="{BB962C8B-B14F-4D97-AF65-F5344CB8AC3E}">
        <p14:creationId xmlns:p14="http://schemas.microsoft.com/office/powerpoint/2010/main" val="40660386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12"/>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13"/>
          <p:cNvSpPr>
            <a:spLocks noGrp="1" noChangeArrowheads="1"/>
          </p:cNvSpPr>
          <p:nvPr>
            <p:ph type="sldNum" sz="quarter" idx="12"/>
          </p:nvPr>
        </p:nvSpPr>
        <p:spPr>
          <a:ln/>
        </p:spPr>
        <p:txBody>
          <a:bodyPr/>
          <a:lstStyle>
            <a:lvl1pPr>
              <a:defRPr/>
            </a:lvl1pPr>
          </a:lstStyle>
          <a:p>
            <a:pPr>
              <a:defRPr/>
            </a:pPr>
            <a:fld id="{2E427462-C532-4637-BB71-80F603EB3C63}" type="slidenum">
              <a:rPr lang="en-US" altLang="en-US"/>
              <a:pPr>
                <a:defRPr/>
              </a:pPr>
              <a:t>‹#›</a:t>
            </a:fld>
            <a:endParaRPr lang="en-US" altLang="en-US" dirty="0"/>
          </a:p>
        </p:txBody>
      </p:sp>
    </p:spTree>
    <p:extLst>
      <p:ext uri="{BB962C8B-B14F-4D97-AF65-F5344CB8AC3E}">
        <p14:creationId xmlns:p14="http://schemas.microsoft.com/office/powerpoint/2010/main" val="1785014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B1698-F376-6B9F-D160-4CC6F3CB11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C6B107A-F566-3887-C375-3A5F88383E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77D5AD-7B82-8997-8E24-61CF6AA9F976}"/>
              </a:ext>
            </a:extLst>
          </p:cNvPr>
          <p:cNvSpPr>
            <a:spLocks noGrp="1"/>
          </p:cNvSpPr>
          <p:nvPr>
            <p:ph type="dt" sz="half" idx="10"/>
          </p:nvPr>
        </p:nvSpPr>
        <p:spPr/>
        <p:txBody>
          <a:bodyPr/>
          <a:lstStyle/>
          <a:p>
            <a:fld id="{196CED43-3091-4018-93BC-179F782E0E56}" type="datetimeFigureOut">
              <a:rPr lang="en-US" smtClean="0"/>
              <a:t>9/24/2022</a:t>
            </a:fld>
            <a:endParaRPr lang="en-US"/>
          </a:p>
        </p:txBody>
      </p:sp>
      <p:sp>
        <p:nvSpPr>
          <p:cNvPr id="5" name="Footer Placeholder 4">
            <a:extLst>
              <a:ext uri="{FF2B5EF4-FFF2-40B4-BE49-F238E27FC236}">
                <a16:creationId xmlns:a16="http://schemas.microsoft.com/office/drawing/2014/main" id="{0773CAAB-7FA6-F789-9F14-7AE901C786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9F08A7-0C12-7650-1C0E-76D74FD27D86}"/>
              </a:ext>
            </a:extLst>
          </p:cNvPr>
          <p:cNvSpPr>
            <a:spLocks noGrp="1"/>
          </p:cNvSpPr>
          <p:nvPr>
            <p:ph type="sldNum" sz="quarter" idx="12"/>
          </p:nvPr>
        </p:nvSpPr>
        <p:spPr/>
        <p:txBody>
          <a:bodyPr/>
          <a:lstStyle/>
          <a:p>
            <a:fld id="{B038E4DE-6F38-49DA-B002-0F9D2EF8DD5E}" type="slidenum">
              <a:rPr lang="en-US" smtClean="0"/>
              <a:t>‹#›</a:t>
            </a:fld>
            <a:endParaRPr lang="en-US"/>
          </a:p>
        </p:txBody>
      </p:sp>
    </p:spTree>
    <p:extLst>
      <p:ext uri="{BB962C8B-B14F-4D97-AF65-F5344CB8AC3E}">
        <p14:creationId xmlns:p14="http://schemas.microsoft.com/office/powerpoint/2010/main" val="479019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13"/>
          <p:cNvSpPr>
            <a:spLocks noGrp="1" noChangeArrowheads="1"/>
          </p:cNvSpPr>
          <p:nvPr>
            <p:ph type="sldNum" sz="quarter" idx="12"/>
          </p:nvPr>
        </p:nvSpPr>
        <p:spPr>
          <a:ln/>
        </p:spPr>
        <p:txBody>
          <a:bodyPr/>
          <a:lstStyle>
            <a:lvl1pPr>
              <a:defRPr/>
            </a:lvl1pPr>
          </a:lstStyle>
          <a:p>
            <a:pPr>
              <a:defRPr/>
            </a:pPr>
            <a:fld id="{FC9324C8-6318-4669-83AD-AF02B9DF92CA}" type="slidenum">
              <a:rPr lang="en-US" altLang="en-US"/>
              <a:pPr>
                <a:defRPr/>
              </a:pPr>
              <a:t>‹#›</a:t>
            </a:fld>
            <a:endParaRPr lang="en-US" altLang="en-US" dirty="0"/>
          </a:p>
        </p:txBody>
      </p:sp>
    </p:spTree>
    <p:extLst>
      <p:ext uri="{BB962C8B-B14F-4D97-AF65-F5344CB8AC3E}">
        <p14:creationId xmlns:p14="http://schemas.microsoft.com/office/powerpoint/2010/main" val="4939782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13"/>
          <p:cNvSpPr>
            <a:spLocks noGrp="1" noChangeArrowheads="1"/>
          </p:cNvSpPr>
          <p:nvPr>
            <p:ph type="sldNum" sz="quarter" idx="12"/>
          </p:nvPr>
        </p:nvSpPr>
        <p:spPr>
          <a:ln/>
        </p:spPr>
        <p:txBody>
          <a:bodyPr/>
          <a:lstStyle>
            <a:lvl1pPr>
              <a:defRPr/>
            </a:lvl1pPr>
          </a:lstStyle>
          <a:p>
            <a:pPr>
              <a:defRPr/>
            </a:pPr>
            <a:fld id="{B90A91A0-001A-4949-A9BD-8A70FE535B91}" type="slidenum">
              <a:rPr lang="en-US" altLang="en-US"/>
              <a:pPr>
                <a:defRPr/>
              </a:pPr>
              <a:t>‹#›</a:t>
            </a:fld>
            <a:endParaRPr lang="en-US" altLang="en-US" dirty="0"/>
          </a:p>
        </p:txBody>
      </p:sp>
    </p:spTree>
    <p:extLst>
      <p:ext uri="{BB962C8B-B14F-4D97-AF65-F5344CB8AC3E}">
        <p14:creationId xmlns:p14="http://schemas.microsoft.com/office/powerpoint/2010/main" val="10243426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13"/>
          <p:cNvSpPr>
            <a:spLocks noGrp="1" noChangeArrowheads="1"/>
          </p:cNvSpPr>
          <p:nvPr>
            <p:ph type="sldNum" sz="quarter" idx="12"/>
          </p:nvPr>
        </p:nvSpPr>
        <p:spPr>
          <a:ln/>
        </p:spPr>
        <p:txBody>
          <a:bodyPr/>
          <a:lstStyle>
            <a:lvl1pPr>
              <a:defRPr/>
            </a:lvl1pPr>
          </a:lstStyle>
          <a:p>
            <a:pPr>
              <a:defRPr/>
            </a:pPr>
            <a:fld id="{B66BBF3C-D27A-44AA-8ED8-75673B0E0CF8}" type="slidenum">
              <a:rPr lang="en-US" altLang="en-US"/>
              <a:pPr>
                <a:defRPr/>
              </a:pPr>
              <a:t>‹#›</a:t>
            </a:fld>
            <a:endParaRPr lang="en-US" altLang="en-US" dirty="0"/>
          </a:p>
        </p:txBody>
      </p:sp>
    </p:spTree>
    <p:extLst>
      <p:ext uri="{BB962C8B-B14F-4D97-AF65-F5344CB8AC3E}">
        <p14:creationId xmlns:p14="http://schemas.microsoft.com/office/powerpoint/2010/main" val="39181016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40800" y="762001"/>
            <a:ext cx="2641600" cy="5324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16000" y="762001"/>
            <a:ext cx="7721600" cy="5324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13"/>
          <p:cNvSpPr>
            <a:spLocks noGrp="1" noChangeArrowheads="1"/>
          </p:cNvSpPr>
          <p:nvPr>
            <p:ph type="sldNum" sz="quarter" idx="12"/>
          </p:nvPr>
        </p:nvSpPr>
        <p:spPr>
          <a:ln/>
        </p:spPr>
        <p:txBody>
          <a:bodyPr/>
          <a:lstStyle>
            <a:lvl1pPr>
              <a:defRPr/>
            </a:lvl1pPr>
          </a:lstStyle>
          <a:p>
            <a:pPr>
              <a:defRPr/>
            </a:pPr>
            <a:fld id="{A17C38C1-0FA9-4D1A-9058-52868ABB9536}" type="slidenum">
              <a:rPr lang="en-US" altLang="en-US"/>
              <a:pPr>
                <a:defRPr/>
              </a:pPr>
              <a:t>‹#›</a:t>
            </a:fld>
            <a:endParaRPr lang="en-US" altLang="en-US" dirty="0"/>
          </a:p>
        </p:txBody>
      </p:sp>
    </p:spTree>
    <p:extLst>
      <p:ext uri="{BB962C8B-B14F-4D97-AF65-F5344CB8AC3E}">
        <p14:creationId xmlns:p14="http://schemas.microsoft.com/office/powerpoint/2010/main" val="135572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36F32-E08A-0B79-9166-5776121F68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1731DB-7EBC-2817-F3A7-05D1E81894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E77D8C2-CB2D-3645-B7B5-94C4E04F7E9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B142A7-2B67-926D-0FDE-8ACB02FDB423}"/>
              </a:ext>
            </a:extLst>
          </p:cNvPr>
          <p:cNvSpPr>
            <a:spLocks noGrp="1"/>
          </p:cNvSpPr>
          <p:nvPr>
            <p:ph type="dt" sz="half" idx="10"/>
          </p:nvPr>
        </p:nvSpPr>
        <p:spPr/>
        <p:txBody>
          <a:bodyPr/>
          <a:lstStyle/>
          <a:p>
            <a:fld id="{196CED43-3091-4018-93BC-179F782E0E56}" type="datetimeFigureOut">
              <a:rPr lang="en-US" smtClean="0"/>
              <a:t>9/24/2022</a:t>
            </a:fld>
            <a:endParaRPr lang="en-US"/>
          </a:p>
        </p:txBody>
      </p:sp>
      <p:sp>
        <p:nvSpPr>
          <p:cNvPr id="6" name="Footer Placeholder 5">
            <a:extLst>
              <a:ext uri="{FF2B5EF4-FFF2-40B4-BE49-F238E27FC236}">
                <a16:creationId xmlns:a16="http://schemas.microsoft.com/office/drawing/2014/main" id="{9F348CAE-A713-2722-7B89-F6A9AE3F95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2082B9-F478-C6FB-EC3F-07603CB9B87A}"/>
              </a:ext>
            </a:extLst>
          </p:cNvPr>
          <p:cNvSpPr>
            <a:spLocks noGrp="1"/>
          </p:cNvSpPr>
          <p:nvPr>
            <p:ph type="sldNum" sz="quarter" idx="12"/>
          </p:nvPr>
        </p:nvSpPr>
        <p:spPr/>
        <p:txBody>
          <a:bodyPr/>
          <a:lstStyle/>
          <a:p>
            <a:fld id="{B038E4DE-6F38-49DA-B002-0F9D2EF8DD5E}" type="slidenum">
              <a:rPr lang="en-US" smtClean="0"/>
              <a:t>‹#›</a:t>
            </a:fld>
            <a:endParaRPr lang="en-US"/>
          </a:p>
        </p:txBody>
      </p:sp>
    </p:spTree>
    <p:extLst>
      <p:ext uri="{BB962C8B-B14F-4D97-AF65-F5344CB8AC3E}">
        <p14:creationId xmlns:p14="http://schemas.microsoft.com/office/powerpoint/2010/main" val="2190104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24722-F930-7756-B3B6-CE92EEED5C8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CEF7AD0-8C6C-E8DB-E050-54326E249A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E914C6-9362-D801-833E-5F72F5C4018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044B8C-B678-F873-66DD-BDD93B38E5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272AC7-9276-35BD-6AE0-427498D523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A89A100-57EC-EB08-CD22-CF9567877974}"/>
              </a:ext>
            </a:extLst>
          </p:cNvPr>
          <p:cNvSpPr>
            <a:spLocks noGrp="1"/>
          </p:cNvSpPr>
          <p:nvPr>
            <p:ph type="dt" sz="half" idx="10"/>
          </p:nvPr>
        </p:nvSpPr>
        <p:spPr/>
        <p:txBody>
          <a:bodyPr/>
          <a:lstStyle/>
          <a:p>
            <a:fld id="{196CED43-3091-4018-93BC-179F782E0E56}" type="datetimeFigureOut">
              <a:rPr lang="en-US" smtClean="0"/>
              <a:t>9/24/2022</a:t>
            </a:fld>
            <a:endParaRPr lang="en-US"/>
          </a:p>
        </p:txBody>
      </p:sp>
      <p:sp>
        <p:nvSpPr>
          <p:cNvPr id="8" name="Footer Placeholder 7">
            <a:extLst>
              <a:ext uri="{FF2B5EF4-FFF2-40B4-BE49-F238E27FC236}">
                <a16:creationId xmlns:a16="http://schemas.microsoft.com/office/drawing/2014/main" id="{53E1FA98-F586-73A2-EF4F-576B1F7D35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C08086B-B23D-E968-FA52-5BF1EC0631E0}"/>
              </a:ext>
            </a:extLst>
          </p:cNvPr>
          <p:cNvSpPr>
            <a:spLocks noGrp="1"/>
          </p:cNvSpPr>
          <p:nvPr>
            <p:ph type="sldNum" sz="quarter" idx="12"/>
          </p:nvPr>
        </p:nvSpPr>
        <p:spPr/>
        <p:txBody>
          <a:bodyPr/>
          <a:lstStyle/>
          <a:p>
            <a:fld id="{B038E4DE-6F38-49DA-B002-0F9D2EF8DD5E}" type="slidenum">
              <a:rPr lang="en-US" smtClean="0"/>
              <a:t>‹#›</a:t>
            </a:fld>
            <a:endParaRPr lang="en-US"/>
          </a:p>
        </p:txBody>
      </p:sp>
    </p:spTree>
    <p:extLst>
      <p:ext uri="{BB962C8B-B14F-4D97-AF65-F5344CB8AC3E}">
        <p14:creationId xmlns:p14="http://schemas.microsoft.com/office/powerpoint/2010/main" val="519911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0A9E4-8F4E-1DB8-FA33-4F59FAC36B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63ED14-10C6-8DDF-E7BC-B05219BBC910}"/>
              </a:ext>
            </a:extLst>
          </p:cNvPr>
          <p:cNvSpPr>
            <a:spLocks noGrp="1"/>
          </p:cNvSpPr>
          <p:nvPr>
            <p:ph type="dt" sz="half" idx="10"/>
          </p:nvPr>
        </p:nvSpPr>
        <p:spPr/>
        <p:txBody>
          <a:bodyPr/>
          <a:lstStyle/>
          <a:p>
            <a:fld id="{196CED43-3091-4018-93BC-179F782E0E56}" type="datetimeFigureOut">
              <a:rPr lang="en-US" smtClean="0"/>
              <a:t>9/24/2022</a:t>
            </a:fld>
            <a:endParaRPr lang="en-US"/>
          </a:p>
        </p:txBody>
      </p:sp>
      <p:sp>
        <p:nvSpPr>
          <p:cNvPr id="4" name="Footer Placeholder 3">
            <a:extLst>
              <a:ext uri="{FF2B5EF4-FFF2-40B4-BE49-F238E27FC236}">
                <a16:creationId xmlns:a16="http://schemas.microsoft.com/office/drawing/2014/main" id="{22DFA0B0-3C76-D804-95B2-A88B0BE0694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7C57C8A-DEC2-5FDF-03E2-8096E5AF1E16}"/>
              </a:ext>
            </a:extLst>
          </p:cNvPr>
          <p:cNvSpPr>
            <a:spLocks noGrp="1"/>
          </p:cNvSpPr>
          <p:nvPr>
            <p:ph type="sldNum" sz="quarter" idx="12"/>
          </p:nvPr>
        </p:nvSpPr>
        <p:spPr/>
        <p:txBody>
          <a:bodyPr/>
          <a:lstStyle/>
          <a:p>
            <a:fld id="{B038E4DE-6F38-49DA-B002-0F9D2EF8DD5E}" type="slidenum">
              <a:rPr lang="en-US" smtClean="0"/>
              <a:t>‹#›</a:t>
            </a:fld>
            <a:endParaRPr lang="en-US"/>
          </a:p>
        </p:txBody>
      </p:sp>
    </p:spTree>
    <p:extLst>
      <p:ext uri="{BB962C8B-B14F-4D97-AF65-F5344CB8AC3E}">
        <p14:creationId xmlns:p14="http://schemas.microsoft.com/office/powerpoint/2010/main" val="516912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62136C-68A7-87E1-4C6E-D61BB88ABBD5}"/>
              </a:ext>
            </a:extLst>
          </p:cNvPr>
          <p:cNvSpPr>
            <a:spLocks noGrp="1"/>
          </p:cNvSpPr>
          <p:nvPr>
            <p:ph type="dt" sz="half" idx="10"/>
          </p:nvPr>
        </p:nvSpPr>
        <p:spPr/>
        <p:txBody>
          <a:bodyPr/>
          <a:lstStyle/>
          <a:p>
            <a:fld id="{196CED43-3091-4018-93BC-179F782E0E56}" type="datetimeFigureOut">
              <a:rPr lang="en-US" smtClean="0"/>
              <a:t>9/24/2022</a:t>
            </a:fld>
            <a:endParaRPr lang="en-US"/>
          </a:p>
        </p:txBody>
      </p:sp>
      <p:sp>
        <p:nvSpPr>
          <p:cNvPr id="3" name="Footer Placeholder 2">
            <a:extLst>
              <a:ext uri="{FF2B5EF4-FFF2-40B4-BE49-F238E27FC236}">
                <a16:creationId xmlns:a16="http://schemas.microsoft.com/office/drawing/2014/main" id="{9AABE1AB-10AC-E03F-7FC1-2096D34D8F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4929B09-96F7-5089-2DA1-0D7F2E4F2252}"/>
              </a:ext>
            </a:extLst>
          </p:cNvPr>
          <p:cNvSpPr>
            <a:spLocks noGrp="1"/>
          </p:cNvSpPr>
          <p:nvPr>
            <p:ph type="sldNum" sz="quarter" idx="12"/>
          </p:nvPr>
        </p:nvSpPr>
        <p:spPr/>
        <p:txBody>
          <a:bodyPr/>
          <a:lstStyle/>
          <a:p>
            <a:fld id="{B038E4DE-6F38-49DA-B002-0F9D2EF8DD5E}" type="slidenum">
              <a:rPr lang="en-US" smtClean="0"/>
              <a:t>‹#›</a:t>
            </a:fld>
            <a:endParaRPr lang="en-US"/>
          </a:p>
        </p:txBody>
      </p:sp>
    </p:spTree>
    <p:extLst>
      <p:ext uri="{BB962C8B-B14F-4D97-AF65-F5344CB8AC3E}">
        <p14:creationId xmlns:p14="http://schemas.microsoft.com/office/powerpoint/2010/main" val="4266491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8AB67-AC5B-7FDB-199E-1D02AC0805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073225E-E4D8-D3C7-75E2-E5C87BFB34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12CF66D-5C4E-7650-6E07-6EDDA90814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E63E9D-E571-1E9C-B9FA-6BAF296B3BD1}"/>
              </a:ext>
            </a:extLst>
          </p:cNvPr>
          <p:cNvSpPr>
            <a:spLocks noGrp="1"/>
          </p:cNvSpPr>
          <p:nvPr>
            <p:ph type="dt" sz="half" idx="10"/>
          </p:nvPr>
        </p:nvSpPr>
        <p:spPr/>
        <p:txBody>
          <a:bodyPr/>
          <a:lstStyle/>
          <a:p>
            <a:fld id="{196CED43-3091-4018-93BC-179F782E0E56}" type="datetimeFigureOut">
              <a:rPr lang="en-US" smtClean="0"/>
              <a:t>9/24/2022</a:t>
            </a:fld>
            <a:endParaRPr lang="en-US"/>
          </a:p>
        </p:txBody>
      </p:sp>
      <p:sp>
        <p:nvSpPr>
          <p:cNvPr id="6" name="Footer Placeholder 5">
            <a:extLst>
              <a:ext uri="{FF2B5EF4-FFF2-40B4-BE49-F238E27FC236}">
                <a16:creationId xmlns:a16="http://schemas.microsoft.com/office/drawing/2014/main" id="{F5FD5DE0-2A2B-9B6E-F60D-F0E8A3A22E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5076DA-B6DA-991E-814B-B97B3DDEB86D}"/>
              </a:ext>
            </a:extLst>
          </p:cNvPr>
          <p:cNvSpPr>
            <a:spLocks noGrp="1"/>
          </p:cNvSpPr>
          <p:nvPr>
            <p:ph type="sldNum" sz="quarter" idx="12"/>
          </p:nvPr>
        </p:nvSpPr>
        <p:spPr/>
        <p:txBody>
          <a:bodyPr/>
          <a:lstStyle/>
          <a:p>
            <a:fld id="{B038E4DE-6F38-49DA-B002-0F9D2EF8DD5E}" type="slidenum">
              <a:rPr lang="en-US" smtClean="0"/>
              <a:t>‹#›</a:t>
            </a:fld>
            <a:endParaRPr lang="en-US"/>
          </a:p>
        </p:txBody>
      </p:sp>
    </p:spTree>
    <p:extLst>
      <p:ext uri="{BB962C8B-B14F-4D97-AF65-F5344CB8AC3E}">
        <p14:creationId xmlns:p14="http://schemas.microsoft.com/office/powerpoint/2010/main" val="2895308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80F2F-D8FF-3272-59E0-F768E690FC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3A1393E-33DF-E112-0210-2EC7C2B03D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7DDEB8D-B9A9-C61A-07E2-A80AA3CAC6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649493-DE04-7B76-116F-DBDB38E7DC85}"/>
              </a:ext>
            </a:extLst>
          </p:cNvPr>
          <p:cNvSpPr>
            <a:spLocks noGrp="1"/>
          </p:cNvSpPr>
          <p:nvPr>
            <p:ph type="dt" sz="half" idx="10"/>
          </p:nvPr>
        </p:nvSpPr>
        <p:spPr/>
        <p:txBody>
          <a:bodyPr/>
          <a:lstStyle/>
          <a:p>
            <a:fld id="{196CED43-3091-4018-93BC-179F782E0E56}" type="datetimeFigureOut">
              <a:rPr lang="en-US" smtClean="0"/>
              <a:t>9/24/2022</a:t>
            </a:fld>
            <a:endParaRPr lang="en-US"/>
          </a:p>
        </p:txBody>
      </p:sp>
      <p:sp>
        <p:nvSpPr>
          <p:cNvPr id="6" name="Footer Placeholder 5">
            <a:extLst>
              <a:ext uri="{FF2B5EF4-FFF2-40B4-BE49-F238E27FC236}">
                <a16:creationId xmlns:a16="http://schemas.microsoft.com/office/drawing/2014/main" id="{4198DA56-1A1B-3EE5-70C5-C2D835A727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6E0C09-4BE7-7325-3F3E-126082BA3848}"/>
              </a:ext>
            </a:extLst>
          </p:cNvPr>
          <p:cNvSpPr>
            <a:spLocks noGrp="1"/>
          </p:cNvSpPr>
          <p:nvPr>
            <p:ph type="sldNum" sz="quarter" idx="12"/>
          </p:nvPr>
        </p:nvSpPr>
        <p:spPr/>
        <p:txBody>
          <a:bodyPr/>
          <a:lstStyle/>
          <a:p>
            <a:fld id="{B038E4DE-6F38-49DA-B002-0F9D2EF8DD5E}" type="slidenum">
              <a:rPr lang="en-US" smtClean="0"/>
              <a:t>‹#›</a:t>
            </a:fld>
            <a:endParaRPr lang="en-US"/>
          </a:p>
        </p:txBody>
      </p:sp>
    </p:spTree>
    <p:extLst>
      <p:ext uri="{BB962C8B-B14F-4D97-AF65-F5344CB8AC3E}">
        <p14:creationId xmlns:p14="http://schemas.microsoft.com/office/powerpoint/2010/main" val="900851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727E7D-1972-BC0E-BAAB-F2B480EE19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F6E7C5-A445-1650-865C-76B5E09A70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50DD91-50FB-4C4B-8CA2-B6C44AA4D1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6CED43-3091-4018-93BC-179F782E0E56}" type="datetimeFigureOut">
              <a:rPr lang="en-US" smtClean="0"/>
              <a:t>9/24/2022</a:t>
            </a:fld>
            <a:endParaRPr lang="en-US"/>
          </a:p>
        </p:txBody>
      </p:sp>
      <p:sp>
        <p:nvSpPr>
          <p:cNvPr id="5" name="Footer Placeholder 4">
            <a:extLst>
              <a:ext uri="{FF2B5EF4-FFF2-40B4-BE49-F238E27FC236}">
                <a16:creationId xmlns:a16="http://schemas.microsoft.com/office/drawing/2014/main" id="{47C270E3-6FF6-0CA3-8916-69EF247868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E8CB2CF-1E65-A31E-448A-B3F4EAAA18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38E4DE-6F38-49DA-B002-0F9D2EF8DD5E}" type="slidenum">
              <a:rPr lang="en-US" smtClean="0"/>
              <a:t>‹#›</a:t>
            </a:fld>
            <a:endParaRPr lang="en-US"/>
          </a:p>
        </p:txBody>
      </p:sp>
    </p:spTree>
    <p:extLst>
      <p:ext uri="{BB962C8B-B14F-4D97-AF65-F5344CB8AC3E}">
        <p14:creationId xmlns:p14="http://schemas.microsoft.com/office/powerpoint/2010/main" val="40813625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7E547-4985-F64B-9C07-4611E025A11E}" type="datetimeFigureOut">
              <a:rPr lang="en-US" smtClean="0"/>
              <a:t>9/24/2022</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10ABC8-48B6-8541-B9B3-644172D25133}" type="slidenum">
              <a:rPr lang="en-US" smtClean="0"/>
              <a:t>‹#›</a:t>
            </a:fld>
            <a:endParaRPr lang="en-US" dirty="0"/>
          </a:p>
        </p:txBody>
      </p:sp>
    </p:spTree>
    <p:extLst>
      <p:ext uri="{BB962C8B-B14F-4D97-AF65-F5344CB8AC3E}">
        <p14:creationId xmlns:p14="http://schemas.microsoft.com/office/powerpoint/2010/main" val="29934634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160000" cy="6858000"/>
            <a:chOff x="0" y="0"/>
            <a:chExt cx="4800" cy="4320"/>
          </a:xfrm>
        </p:grpSpPr>
        <p:grpSp>
          <p:nvGrpSpPr>
            <p:cNvPr id="1032" name="Group 3"/>
            <p:cNvGrpSpPr>
              <a:grpSpLocks/>
            </p:cNvGrpSpPr>
            <p:nvPr userDrawn="1"/>
          </p:nvGrpSpPr>
          <p:grpSpPr bwMode="auto">
            <a:xfrm>
              <a:off x="0" y="0"/>
              <a:ext cx="2016" cy="4320"/>
              <a:chOff x="0" y="0"/>
              <a:chExt cx="2016" cy="4320"/>
            </a:xfrm>
          </p:grpSpPr>
          <p:sp>
            <p:nvSpPr>
              <p:cNvPr id="1036" name="Rectangle 4"/>
              <p:cNvSpPr>
                <a:spLocks noChangeArrowheads="1"/>
              </p:cNvSpPr>
              <p:nvPr userDrawn="1"/>
            </p:nvSpPr>
            <p:spPr bwMode="auto">
              <a:xfrm>
                <a:off x="0" y="0"/>
                <a:ext cx="480"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sz="1800" dirty="0"/>
              </a:p>
            </p:txBody>
          </p:sp>
          <p:sp>
            <p:nvSpPr>
              <p:cNvPr id="1037" name="Freeform 5"/>
              <p:cNvSpPr>
                <a:spLocks/>
              </p:cNvSpPr>
              <p:nvPr userDrawn="1"/>
            </p:nvSpPr>
            <p:spPr bwMode="auto">
              <a:xfrm>
                <a:off x="288" y="0"/>
                <a:ext cx="1728" cy="735"/>
              </a:xfrm>
              <a:custGeom>
                <a:avLst/>
                <a:gdLst>
                  <a:gd name="T0" fmla="*/ 1728 w 1728"/>
                  <a:gd name="T1" fmla="*/ 0 h 735"/>
                  <a:gd name="T2" fmla="*/ 1728 w 1728"/>
                  <a:gd name="T3" fmla="*/ 480 h 735"/>
                  <a:gd name="T4" fmla="*/ 380 w 1728"/>
                  <a:gd name="T5" fmla="*/ 482 h 735"/>
                  <a:gd name="T6" fmla="*/ 354 w 1728"/>
                  <a:gd name="T7" fmla="*/ 480 h 735"/>
                  <a:gd name="T8" fmla="*/ 308 w 1728"/>
                  <a:gd name="T9" fmla="*/ 489 h 735"/>
                  <a:gd name="T10" fmla="*/ 246 w 1728"/>
                  <a:gd name="T11" fmla="*/ 531 h 735"/>
                  <a:gd name="T12" fmla="*/ 206 w 1728"/>
                  <a:gd name="T13" fmla="*/ 597 h 735"/>
                  <a:gd name="T14" fmla="*/ 192 w 1728"/>
                  <a:gd name="T15" fmla="*/ 666 h 735"/>
                  <a:gd name="T16" fmla="*/ 192 w 1728"/>
                  <a:gd name="T17" fmla="*/ 735 h 735"/>
                  <a:gd name="T18" fmla="*/ 0 w 1728"/>
                  <a:gd name="T19" fmla="*/ 735 h 735"/>
                  <a:gd name="T20" fmla="*/ 0 w 1728"/>
                  <a:gd name="T21" fmla="*/ 480 h 735"/>
                  <a:gd name="T22" fmla="*/ 0 w 1728"/>
                  <a:gd name="T23" fmla="*/ 0 h 735"/>
                  <a:gd name="T24" fmla="*/ 1728 w 1728"/>
                  <a:gd name="T25" fmla="*/ 0 h 7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a:noFill/>
              </a:ln>
              <a:effectLst/>
              <a:extLs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sz="1800" dirty="0"/>
              </a:p>
            </p:txBody>
          </p:sp>
        </p:grpSp>
        <p:grpSp>
          <p:nvGrpSpPr>
            <p:cNvPr id="1033" name="Group 6"/>
            <p:cNvGrpSpPr>
              <a:grpSpLocks/>
            </p:cNvGrpSpPr>
            <p:nvPr/>
          </p:nvGrpSpPr>
          <p:grpSpPr bwMode="auto">
            <a:xfrm>
              <a:off x="144" y="1248"/>
              <a:ext cx="4656" cy="201"/>
              <a:chOff x="144" y="1248"/>
              <a:chExt cx="4656" cy="201"/>
            </a:xfrm>
          </p:grpSpPr>
          <p:sp>
            <p:nvSpPr>
              <p:cNvPr id="1034" name="AutoShape 7"/>
              <p:cNvSpPr>
                <a:spLocks noChangeArrowheads="1"/>
              </p:cNvSpPr>
              <p:nvPr/>
            </p:nvSpPr>
            <p:spPr bwMode="auto">
              <a:xfrm>
                <a:off x="384" y="1248"/>
                <a:ext cx="4416" cy="200"/>
              </a:xfrm>
              <a:prstGeom prst="roundRect">
                <a:avLst>
                  <a:gd name="adj" fmla="val 0"/>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sz="1800" dirty="0"/>
              </a:p>
            </p:txBody>
          </p:sp>
          <p:sp>
            <p:nvSpPr>
              <p:cNvPr id="1035" name="AutoShape 8"/>
              <p:cNvSpPr>
                <a:spLocks noChangeArrowheads="1"/>
              </p:cNvSpPr>
              <p:nvPr/>
            </p:nvSpPr>
            <p:spPr bwMode="auto">
              <a:xfrm flipH="1">
                <a:off x="144" y="1248"/>
                <a:ext cx="248" cy="201"/>
              </a:xfrm>
              <a:prstGeom prst="flowChartDelay">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sz="1800" dirty="0"/>
              </a:p>
            </p:txBody>
          </p:sp>
        </p:grpSp>
      </p:grpSp>
      <p:sp>
        <p:nvSpPr>
          <p:cNvPr id="1027" name="AutoShape 9"/>
          <p:cNvSpPr>
            <a:spLocks noGrp="1" noChangeArrowheads="1"/>
          </p:cNvSpPr>
          <p:nvPr>
            <p:ph type="title"/>
          </p:nvPr>
        </p:nvSpPr>
        <p:spPr bwMode="auto">
          <a:xfrm>
            <a:off x="1016000" y="762000"/>
            <a:ext cx="10566400" cy="1143000"/>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10"/>
          <p:cNvSpPr>
            <a:spLocks noGrp="1" noChangeArrowheads="1"/>
          </p:cNvSpPr>
          <p:nvPr>
            <p:ph type="body" idx="1"/>
          </p:nvPr>
        </p:nvSpPr>
        <p:spPr bwMode="auto">
          <a:xfrm>
            <a:off x="1117601" y="2362201"/>
            <a:ext cx="10257367"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7" name="Rectangle 11"/>
          <p:cNvSpPr>
            <a:spLocks noGrp="1" noChangeArrowheads="1"/>
          </p:cNvSpPr>
          <p:nvPr>
            <p:ph type="dt" sz="half" idx="2"/>
          </p:nvPr>
        </p:nvSpPr>
        <p:spPr bwMode="auto">
          <a:xfrm>
            <a:off x="3251201" y="6248401"/>
            <a:ext cx="2840567"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smtClean="0"/>
            </a:lvl1pPr>
          </a:lstStyle>
          <a:p>
            <a:pPr>
              <a:defRPr/>
            </a:pPr>
            <a:endParaRPr lang="en-US" altLang="en-US" dirty="0"/>
          </a:p>
        </p:txBody>
      </p:sp>
      <p:sp>
        <p:nvSpPr>
          <p:cNvPr id="4108" name="Rectangle 12"/>
          <p:cNvSpPr>
            <a:spLocks noGrp="1" noChangeArrowheads="1"/>
          </p:cNvSpPr>
          <p:nvPr>
            <p:ph type="ftr" sz="quarter" idx="3"/>
          </p:nvPr>
        </p:nvSpPr>
        <p:spPr bwMode="auto">
          <a:xfrm>
            <a:off x="7721600" y="6248401"/>
            <a:ext cx="3862917"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smtClean="0"/>
            </a:lvl1pPr>
          </a:lstStyle>
          <a:p>
            <a:pPr>
              <a:defRPr/>
            </a:pPr>
            <a:endParaRPr lang="en-US" altLang="en-US" dirty="0"/>
          </a:p>
        </p:txBody>
      </p:sp>
      <p:sp>
        <p:nvSpPr>
          <p:cNvPr id="4109" name="Rectangle 13"/>
          <p:cNvSpPr>
            <a:spLocks noGrp="1" noChangeArrowheads="1"/>
          </p:cNvSpPr>
          <p:nvPr>
            <p:ph type="sldNum" sz="quarter" idx="4"/>
          </p:nvPr>
        </p:nvSpPr>
        <p:spPr bwMode="auto">
          <a:xfrm>
            <a:off x="112184" y="6242050"/>
            <a:ext cx="783167"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lvl1pPr eaLnBrk="1" hangingPunct="1">
              <a:defRPr sz="2600" b="1" smtClean="0">
                <a:solidFill>
                  <a:schemeClr val="bg1"/>
                </a:solidFill>
              </a:defRPr>
            </a:lvl1pPr>
          </a:lstStyle>
          <a:p>
            <a:pPr>
              <a:defRPr/>
            </a:pPr>
            <a:fld id="{5528130E-CFD2-4187-AD52-014BF5A4C4FE}" type="slidenum">
              <a:rPr lang="en-US" altLang="en-US"/>
              <a:pPr>
                <a:defRPr/>
              </a:pPr>
              <a:t>‹#›</a:t>
            </a:fld>
            <a:endParaRPr lang="en-US" altLang="en-US" dirty="0"/>
          </a:p>
        </p:txBody>
      </p:sp>
    </p:spTree>
    <p:extLst>
      <p:ext uri="{BB962C8B-B14F-4D97-AF65-F5344CB8AC3E}">
        <p14:creationId xmlns:p14="http://schemas.microsoft.com/office/powerpoint/2010/main" val="19311502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EF1DA-3CC1-784F-A7D8-4403C5812E65}"/>
              </a:ext>
            </a:extLst>
          </p:cNvPr>
          <p:cNvSpPr>
            <a:spLocks noGrp="1"/>
          </p:cNvSpPr>
          <p:nvPr>
            <p:ph type="ctrTitle"/>
          </p:nvPr>
        </p:nvSpPr>
        <p:spPr>
          <a:xfrm>
            <a:off x="4306956" y="714859"/>
            <a:ext cx="5854148" cy="3727933"/>
          </a:xfrm>
        </p:spPr>
        <p:txBody>
          <a:bodyPr>
            <a:normAutofit/>
          </a:bodyPr>
          <a:lstStyle/>
          <a:p>
            <a:r>
              <a:rPr lang="en-US" sz="2600" dirty="0">
                <a:latin typeface="Optima" panose="02000503060000020004" pitchFamily="2" charset="0"/>
              </a:rPr>
              <a:t>2022 Consumer Webinar Series for  National Estate Planning Awareness Month:</a:t>
            </a:r>
            <a:br>
              <a:rPr lang="en-US" sz="3600" dirty="0">
                <a:latin typeface="Optima" panose="02000503060000020004" pitchFamily="2" charset="0"/>
              </a:rPr>
            </a:br>
            <a:r>
              <a:rPr lang="en-US" sz="4400" b="1" dirty="0">
                <a:latin typeface="+mn-lt"/>
              </a:rPr>
              <a:t>Financial</a:t>
            </a:r>
            <a:r>
              <a:rPr lang="en-US" altLang="en-US" sz="4400" b="1" dirty="0">
                <a:latin typeface="+mn-lt"/>
              </a:rPr>
              <a:t> Planning The Foundation of Your Estate Plan: Part 1</a:t>
            </a:r>
            <a:br>
              <a:rPr lang="en-US" altLang="en-US" sz="4400" b="1" dirty="0">
                <a:latin typeface="+mn-lt"/>
              </a:rPr>
            </a:br>
            <a:r>
              <a:rPr lang="en-US" altLang="en-US" sz="4400" b="1" dirty="0">
                <a:latin typeface="+mn-lt"/>
              </a:rPr>
              <a:t>Kit </a:t>
            </a:r>
            <a:r>
              <a:rPr lang="en-US" altLang="en-US" sz="4400" b="1">
                <a:latin typeface="+mn-lt"/>
              </a:rPr>
              <a:t>MacNee</a:t>
            </a:r>
            <a:endParaRPr lang="en-US" sz="4400" b="1" dirty="0">
              <a:latin typeface="+mn-lt"/>
            </a:endParaRPr>
          </a:p>
        </p:txBody>
      </p:sp>
    </p:spTree>
    <p:extLst>
      <p:ext uri="{BB962C8B-B14F-4D97-AF65-F5344CB8AC3E}">
        <p14:creationId xmlns:p14="http://schemas.microsoft.com/office/powerpoint/2010/main" val="2362182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FC328F-DBFD-43F0-6B20-E192490588EC}"/>
              </a:ext>
            </a:extLst>
          </p:cNvPr>
          <p:cNvPicPr>
            <a:picLocks noChangeAspect="1"/>
          </p:cNvPicPr>
          <p:nvPr/>
        </p:nvPicPr>
        <p:blipFill>
          <a:blip r:embed="rId2"/>
          <a:stretch>
            <a:fillRect/>
          </a:stretch>
        </p:blipFill>
        <p:spPr>
          <a:xfrm>
            <a:off x="1660807" y="0"/>
            <a:ext cx="8870386" cy="6858000"/>
          </a:xfrm>
          <a:prstGeom prst="rect">
            <a:avLst/>
          </a:prstGeom>
        </p:spPr>
      </p:pic>
    </p:spTree>
    <p:extLst>
      <p:ext uri="{BB962C8B-B14F-4D97-AF65-F5344CB8AC3E}">
        <p14:creationId xmlns:p14="http://schemas.microsoft.com/office/powerpoint/2010/main" val="2772331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9AFA0F-4667-A50D-963D-2EB49B2811E0}"/>
              </a:ext>
            </a:extLst>
          </p:cNvPr>
          <p:cNvPicPr>
            <a:picLocks noChangeAspect="1"/>
          </p:cNvPicPr>
          <p:nvPr/>
        </p:nvPicPr>
        <p:blipFill>
          <a:blip r:embed="rId2"/>
          <a:stretch>
            <a:fillRect/>
          </a:stretch>
        </p:blipFill>
        <p:spPr>
          <a:xfrm>
            <a:off x="1681053" y="0"/>
            <a:ext cx="8829893" cy="6858000"/>
          </a:xfrm>
          <a:prstGeom prst="rect">
            <a:avLst/>
          </a:prstGeom>
        </p:spPr>
      </p:pic>
    </p:spTree>
    <p:extLst>
      <p:ext uri="{BB962C8B-B14F-4D97-AF65-F5344CB8AC3E}">
        <p14:creationId xmlns:p14="http://schemas.microsoft.com/office/powerpoint/2010/main" val="2025525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B86B2B-C20D-1861-A65A-F9FC064DB522}"/>
              </a:ext>
            </a:extLst>
          </p:cNvPr>
          <p:cNvPicPr>
            <a:picLocks noChangeAspect="1"/>
          </p:cNvPicPr>
          <p:nvPr/>
        </p:nvPicPr>
        <p:blipFill>
          <a:blip r:embed="rId2"/>
          <a:stretch>
            <a:fillRect/>
          </a:stretch>
        </p:blipFill>
        <p:spPr>
          <a:xfrm>
            <a:off x="1653589" y="0"/>
            <a:ext cx="8884822" cy="6858000"/>
          </a:xfrm>
          <a:prstGeom prst="rect">
            <a:avLst/>
          </a:prstGeom>
        </p:spPr>
      </p:pic>
    </p:spTree>
    <p:extLst>
      <p:ext uri="{BB962C8B-B14F-4D97-AF65-F5344CB8AC3E}">
        <p14:creationId xmlns:p14="http://schemas.microsoft.com/office/powerpoint/2010/main" val="479272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CA8263-D432-5E2F-16A7-292850C33545}"/>
              </a:ext>
            </a:extLst>
          </p:cNvPr>
          <p:cNvPicPr>
            <a:picLocks noChangeAspect="1"/>
          </p:cNvPicPr>
          <p:nvPr/>
        </p:nvPicPr>
        <p:blipFill>
          <a:blip r:embed="rId2"/>
          <a:stretch>
            <a:fillRect/>
          </a:stretch>
        </p:blipFill>
        <p:spPr>
          <a:xfrm>
            <a:off x="1686034" y="0"/>
            <a:ext cx="8819931" cy="6858000"/>
          </a:xfrm>
          <a:prstGeom prst="rect">
            <a:avLst/>
          </a:prstGeom>
        </p:spPr>
      </p:pic>
    </p:spTree>
    <p:extLst>
      <p:ext uri="{BB962C8B-B14F-4D97-AF65-F5344CB8AC3E}">
        <p14:creationId xmlns:p14="http://schemas.microsoft.com/office/powerpoint/2010/main" val="3251801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1003C5-0E53-CE7B-1300-B6D6AC8A9BA2}"/>
              </a:ext>
            </a:extLst>
          </p:cNvPr>
          <p:cNvPicPr>
            <a:picLocks noChangeAspect="1"/>
          </p:cNvPicPr>
          <p:nvPr/>
        </p:nvPicPr>
        <p:blipFill>
          <a:blip r:embed="rId2"/>
          <a:stretch>
            <a:fillRect/>
          </a:stretch>
        </p:blipFill>
        <p:spPr>
          <a:xfrm>
            <a:off x="1664878" y="0"/>
            <a:ext cx="8862244" cy="6858000"/>
          </a:xfrm>
          <a:prstGeom prst="rect">
            <a:avLst/>
          </a:prstGeom>
        </p:spPr>
      </p:pic>
    </p:spTree>
    <p:extLst>
      <p:ext uri="{BB962C8B-B14F-4D97-AF65-F5344CB8AC3E}">
        <p14:creationId xmlns:p14="http://schemas.microsoft.com/office/powerpoint/2010/main" val="3609097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49E4CA-AA1C-68F2-54E9-40006383A293}"/>
              </a:ext>
            </a:extLst>
          </p:cNvPr>
          <p:cNvPicPr>
            <a:picLocks noChangeAspect="1"/>
          </p:cNvPicPr>
          <p:nvPr/>
        </p:nvPicPr>
        <p:blipFill>
          <a:blip r:embed="rId2"/>
          <a:stretch>
            <a:fillRect/>
          </a:stretch>
        </p:blipFill>
        <p:spPr>
          <a:xfrm>
            <a:off x="1640063" y="0"/>
            <a:ext cx="8911874" cy="6858000"/>
          </a:xfrm>
          <a:prstGeom prst="rect">
            <a:avLst/>
          </a:prstGeom>
        </p:spPr>
      </p:pic>
    </p:spTree>
    <p:extLst>
      <p:ext uri="{BB962C8B-B14F-4D97-AF65-F5344CB8AC3E}">
        <p14:creationId xmlns:p14="http://schemas.microsoft.com/office/powerpoint/2010/main" val="2013021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p:cNvSpPr>
            <a:spLocks noGrp="1" noChangeArrowheads="1"/>
          </p:cNvSpPr>
          <p:nvPr>
            <p:ph type="title"/>
          </p:nvPr>
        </p:nvSpPr>
        <p:spPr/>
        <p:txBody>
          <a:bodyPr/>
          <a:lstStyle/>
          <a:p>
            <a:pPr eaLnBrk="1" hangingPunct="1"/>
            <a:r>
              <a:rPr lang="en-US" altLang="en-US" dirty="0"/>
              <a:t>General Disclaimer</a:t>
            </a:r>
          </a:p>
        </p:txBody>
      </p:sp>
      <p:sp>
        <p:nvSpPr>
          <p:cNvPr id="4099" name="Rectangle 3"/>
          <p:cNvSpPr>
            <a:spLocks noGrp="1" noChangeArrowheads="1"/>
          </p:cNvSpPr>
          <p:nvPr>
            <p:ph type="body" idx="1"/>
          </p:nvPr>
        </p:nvSpPr>
        <p:spPr/>
        <p:txBody>
          <a:bodyPr/>
          <a:lstStyle/>
          <a:p>
            <a:pPr eaLnBrk="1" hangingPunct="1">
              <a:lnSpc>
                <a:spcPct val="90000"/>
              </a:lnSpc>
            </a:pPr>
            <a:r>
              <a:rPr lang="en-US" altLang="en-US" sz="2000" dirty="0">
                <a:solidFill>
                  <a:schemeClr val="tx2"/>
                </a:solidFill>
              </a:rPr>
              <a:t>The information and/or the materials provided as part of this program are intended and provided solely for informational and educational purposes.  None of the information and/or materials provided as part of this power point or ancillary materials are intended to be, nor should they be construed to be the basis of any investment, legal, tax or other professional advice. Under no circumstances  should the audio, PowerPoint or other materials be considered to be, or used as, independent legal, tax, investment or other professional advice. The discussions are general in nature and not person specific. Laws vary by state and are subject to constant change. Economic developments could dramatically alter the illustrations or recommendations offered in the program or materials.</a:t>
            </a:r>
          </a:p>
        </p:txBody>
      </p:sp>
      <p:sp>
        <p:nvSpPr>
          <p:cNvPr id="2" name="Slide Number Placeholder 1"/>
          <p:cNvSpPr>
            <a:spLocks noGrp="1"/>
          </p:cNvSpPr>
          <p:nvPr>
            <p:ph type="sldNum" sz="quarter" idx="12"/>
          </p:nvPr>
        </p:nvSpPr>
        <p:spPr/>
        <p:txBody>
          <a:bodyPr/>
          <a:lstStyle/>
          <a:p>
            <a:pPr fontAlgn="base">
              <a:spcBef>
                <a:spcPct val="0"/>
              </a:spcBef>
              <a:spcAft>
                <a:spcPct val="0"/>
              </a:spcAft>
              <a:defRPr/>
            </a:pPr>
            <a:fld id="{5BDBC964-145E-46F2-873C-964447E6BE34}" type="slidenum">
              <a:rPr lang="en-US" altLang="en-US">
                <a:solidFill>
                  <a:srgbClr val="FFFFFF"/>
                </a:solidFill>
                <a:latin typeface="Arial" charset="0"/>
              </a:rPr>
              <a:pPr fontAlgn="base">
                <a:spcBef>
                  <a:spcPct val="0"/>
                </a:spcBef>
                <a:spcAft>
                  <a:spcPct val="0"/>
                </a:spcAft>
                <a:defRPr/>
              </a:pPr>
              <a:t>2</a:t>
            </a:fld>
            <a:endParaRPr lang="en-US" altLang="en-US" dirty="0">
              <a:solidFill>
                <a:srgbClr val="FFFFFF"/>
              </a:solidFill>
              <a:latin typeface="Arial"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694E53A-5350-1223-3067-94EA770C5261}"/>
              </a:ext>
            </a:extLst>
          </p:cNvPr>
          <p:cNvPicPr>
            <a:picLocks noChangeAspect="1"/>
          </p:cNvPicPr>
          <p:nvPr/>
        </p:nvPicPr>
        <p:blipFill>
          <a:blip r:embed="rId2"/>
          <a:stretch>
            <a:fillRect/>
          </a:stretch>
        </p:blipFill>
        <p:spPr>
          <a:xfrm>
            <a:off x="1633904" y="0"/>
            <a:ext cx="8924192" cy="6858000"/>
          </a:xfrm>
          <a:prstGeom prst="rect">
            <a:avLst/>
          </a:prstGeom>
        </p:spPr>
      </p:pic>
    </p:spTree>
    <p:extLst>
      <p:ext uri="{BB962C8B-B14F-4D97-AF65-F5344CB8AC3E}">
        <p14:creationId xmlns:p14="http://schemas.microsoft.com/office/powerpoint/2010/main" val="1951544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400711-E2BD-966B-DFF5-D8983639F867}"/>
              </a:ext>
            </a:extLst>
          </p:cNvPr>
          <p:cNvPicPr>
            <a:picLocks noChangeAspect="1"/>
          </p:cNvPicPr>
          <p:nvPr/>
        </p:nvPicPr>
        <p:blipFill>
          <a:blip r:embed="rId2"/>
          <a:stretch>
            <a:fillRect/>
          </a:stretch>
        </p:blipFill>
        <p:spPr>
          <a:xfrm>
            <a:off x="1640512" y="0"/>
            <a:ext cx="8910976" cy="6858000"/>
          </a:xfrm>
          <a:prstGeom prst="rect">
            <a:avLst/>
          </a:prstGeom>
        </p:spPr>
      </p:pic>
    </p:spTree>
    <p:extLst>
      <p:ext uri="{BB962C8B-B14F-4D97-AF65-F5344CB8AC3E}">
        <p14:creationId xmlns:p14="http://schemas.microsoft.com/office/powerpoint/2010/main" val="412384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DFDDCC-0CA4-81C9-DE96-AAA02C234DC4}"/>
              </a:ext>
            </a:extLst>
          </p:cNvPr>
          <p:cNvPicPr>
            <a:picLocks noChangeAspect="1"/>
          </p:cNvPicPr>
          <p:nvPr/>
        </p:nvPicPr>
        <p:blipFill>
          <a:blip r:embed="rId2"/>
          <a:stretch>
            <a:fillRect/>
          </a:stretch>
        </p:blipFill>
        <p:spPr>
          <a:xfrm>
            <a:off x="1722275" y="0"/>
            <a:ext cx="8747449" cy="6858000"/>
          </a:xfrm>
          <a:prstGeom prst="rect">
            <a:avLst/>
          </a:prstGeom>
        </p:spPr>
      </p:pic>
    </p:spTree>
    <p:extLst>
      <p:ext uri="{BB962C8B-B14F-4D97-AF65-F5344CB8AC3E}">
        <p14:creationId xmlns:p14="http://schemas.microsoft.com/office/powerpoint/2010/main" val="4187333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9861E5-2D56-D53B-9DD6-3815B13B9C54}"/>
              </a:ext>
            </a:extLst>
          </p:cNvPr>
          <p:cNvPicPr>
            <a:picLocks noChangeAspect="1"/>
          </p:cNvPicPr>
          <p:nvPr/>
        </p:nvPicPr>
        <p:blipFill>
          <a:blip r:embed="rId2"/>
          <a:stretch>
            <a:fillRect/>
          </a:stretch>
        </p:blipFill>
        <p:spPr>
          <a:xfrm>
            <a:off x="1670350" y="0"/>
            <a:ext cx="8851299" cy="6858000"/>
          </a:xfrm>
          <a:prstGeom prst="rect">
            <a:avLst/>
          </a:prstGeom>
        </p:spPr>
      </p:pic>
    </p:spTree>
    <p:extLst>
      <p:ext uri="{BB962C8B-B14F-4D97-AF65-F5344CB8AC3E}">
        <p14:creationId xmlns:p14="http://schemas.microsoft.com/office/powerpoint/2010/main" val="1251220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793C3F-6957-745A-9770-6F992AD2A887}"/>
              </a:ext>
            </a:extLst>
          </p:cNvPr>
          <p:cNvPicPr>
            <a:picLocks noChangeAspect="1"/>
          </p:cNvPicPr>
          <p:nvPr/>
        </p:nvPicPr>
        <p:blipFill>
          <a:blip r:embed="rId2"/>
          <a:stretch>
            <a:fillRect/>
          </a:stretch>
        </p:blipFill>
        <p:spPr>
          <a:xfrm>
            <a:off x="1704091" y="0"/>
            <a:ext cx="8783817" cy="6858000"/>
          </a:xfrm>
          <a:prstGeom prst="rect">
            <a:avLst/>
          </a:prstGeom>
        </p:spPr>
      </p:pic>
    </p:spTree>
    <p:extLst>
      <p:ext uri="{BB962C8B-B14F-4D97-AF65-F5344CB8AC3E}">
        <p14:creationId xmlns:p14="http://schemas.microsoft.com/office/powerpoint/2010/main" val="448094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4878B1-7522-2062-3CD6-497DE33F9910}"/>
              </a:ext>
            </a:extLst>
          </p:cNvPr>
          <p:cNvPicPr>
            <a:picLocks noChangeAspect="1"/>
          </p:cNvPicPr>
          <p:nvPr/>
        </p:nvPicPr>
        <p:blipFill>
          <a:blip r:embed="rId2"/>
          <a:stretch>
            <a:fillRect/>
          </a:stretch>
        </p:blipFill>
        <p:spPr>
          <a:xfrm>
            <a:off x="1633904" y="0"/>
            <a:ext cx="8924192" cy="6858000"/>
          </a:xfrm>
          <a:prstGeom prst="rect">
            <a:avLst/>
          </a:prstGeom>
        </p:spPr>
      </p:pic>
    </p:spTree>
    <p:extLst>
      <p:ext uri="{BB962C8B-B14F-4D97-AF65-F5344CB8AC3E}">
        <p14:creationId xmlns:p14="http://schemas.microsoft.com/office/powerpoint/2010/main" val="1505120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D200A3-A59F-A96A-DB17-0FF704603F6D}"/>
              </a:ext>
            </a:extLst>
          </p:cNvPr>
          <p:cNvPicPr>
            <a:picLocks noChangeAspect="1"/>
          </p:cNvPicPr>
          <p:nvPr/>
        </p:nvPicPr>
        <p:blipFill>
          <a:blip r:embed="rId2"/>
          <a:stretch>
            <a:fillRect/>
          </a:stretch>
        </p:blipFill>
        <p:spPr>
          <a:xfrm>
            <a:off x="1685416" y="0"/>
            <a:ext cx="8821168" cy="6858000"/>
          </a:xfrm>
          <a:prstGeom prst="rect">
            <a:avLst/>
          </a:prstGeom>
        </p:spPr>
      </p:pic>
    </p:spTree>
    <p:extLst>
      <p:ext uri="{BB962C8B-B14F-4D97-AF65-F5344CB8AC3E}">
        <p14:creationId xmlns:p14="http://schemas.microsoft.com/office/powerpoint/2010/main" val="35960084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apsules">
  <a:themeElements>
    <a:clrScheme name="LawEasy">
      <a:dk1>
        <a:srgbClr val="3A9BBB"/>
      </a:dk1>
      <a:lt1>
        <a:srgbClr val="FFFFFF"/>
      </a:lt1>
      <a:dk2>
        <a:srgbClr val="000000"/>
      </a:dk2>
      <a:lt2>
        <a:srgbClr val="FFFFFF"/>
      </a:lt2>
      <a:accent1>
        <a:srgbClr val="BF0000"/>
      </a:accent1>
      <a:accent2>
        <a:srgbClr val="3A9BBB"/>
      </a:accent2>
      <a:accent3>
        <a:srgbClr val="AAAAAA"/>
      </a:accent3>
      <a:accent4>
        <a:srgbClr val="DADADA"/>
      </a:accent4>
      <a:accent5>
        <a:srgbClr val="FFE2AA"/>
      </a:accent5>
      <a:accent6>
        <a:srgbClr val="BF0000"/>
      </a:accent6>
      <a:hlink>
        <a:srgbClr val="000000"/>
      </a:hlink>
      <a:folHlink>
        <a:srgbClr val="FF7C80"/>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94</TotalTime>
  <Words>166</Words>
  <Application>Microsoft Office PowerPoint</Application>
  <PresentationFormat>Widescreen</PresentationFormat>
  <Paragraphs>4</Paragraphs>
  <Slides>15</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15</vt:i4>
      </vt:variant>
    </vt:vector>
  </HeadingPairs>
  <TitlesOfParts>
    <vt:vector size="24" baseType="lpstr">
      <vt:lpstr>Arial</vt:lpstr>
      <vt:lpstr>Calibri</vt:lpstr>
      <vt:lpstr>Calibri Light</vt:lpstr>
      <vt:lpstr>Optima</vt:lpstr>
      <vt:lpstr>Times New Roman</vt:lpstr>
      <vt:lpstr>Wingdings</vt:lpstr>
      <vt:lpstr>Office Theme</vt:lpstr>
      <vt:lpstr>1_Office Theme</vt:lpstr>
      <vt:lpstr>Capsules</vt:lpstr>
      <vt:lpstr>2022 Consumer Webinar Series for  National Estate Planning Awareness Month: Financial Planning The Foundation of Your Estate Plan: Part 1 Kit MacNee</vt:lpstr>
      <vt:lpstr>General Disclaimer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Planning Basics</dc:title>
  <dc:creator>Mary Katherine Mac Nee</dc:creator>
  <cp:lastModifiedBy>Martin Shenkman</cp:lastModifiedBy>
  <cp:revision>5</cp:revision>
  <dcterms:created xsi:type="dcterms:W3CDTF">2022-09-24T13:08:02Z</dcterms:created>
  <dcterms:modified xsi:type="dcterms:W3CDTF">2022-09-24T15:51:18Z</dcterms:modified>
</cp:coreProperties>
</file>