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8"/>
  </p:notesMasterIdLst>
  <p:sldIdLst>
    <p:sldId id="265" r:id="rId2"/>
    <p:sldId id="257" r:id="rId3"/>
    <p:sldId id="258" r:id="rId4"/>
    <p:sldId id="261" r:id="rId5"/>
    <p:sldId id="266" r:id="rId6"/>
    <p:sldId id="264" r:id="rId7"/>
  </p:sldIdLst>
  <p:sldSz cx="9144000" cy="6858000" type="screen4x3"/>
  <p:notesSz cx="6881813" cy="92964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1594"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466434"/>
          </a:xfrm>
          <a:prstGeom prst="rect">
            <a:avLst/>
          </a:prstGeom>
        </p:spPr>
        <p:txBody>
          <a:bodyPr vert="horz" lIns="92446" tIns="46223" rIns="92446" bIns="46223" rtlCol="0"/>
          <a:lstStyle>
            <a:lvl1pPr algn="l">
              <a:defRPr sz="1200"/>
            </a:lvl1pPr>
          </a:lstStyle>
          <a:p>
            <a:endParaRPr lang="en-US"/>
          </a:p>
        </p:txBody>
      </p:sp>
      <p:sp>
        <p:nvSpPr>
          <p:cNvPr id="3" name="Date Placeholder 2"/>
          <p:cNvSpPr>
            <a:spLocks noGrp="1"/>
          </p:cNvSpPr>
          <p:nvPr>
            <p:ph type="dt" idx="1"/>
          </p:nvPr>
        </p:nvSpPr>
        <p:spPr>
          <a:xfrm>
            <a:off x="3898102" y="0"/>
            <a:ext cx="2982119" cy="466434"/>
          </a:xfrm>
          <a:prstGeom prst="rect">
            <a:avLst/>
          </a:prstGeom>
        </p:spPr>
        <p:txBody>
          <a:bodyPr vert="horz" lIns="92446" tIns="46223" rIns="92446" bIns="46223" rtlCol="0"/>
          <a:lstStyle>
            <a:lvl1pPr algn="r">
              <a:defRPr sz="1200"/>
            </a:lvl1pPr>
          </a:lstStyle>
          <a:p>
            <a:fld id="{198BD44A-70D5-4A33-AA0E-63EED56966D0}" type="datetimeFigureOut">
              <a:rPr lang="en-US" smtClean="0"/>
              <a:t>8/5/2022</a:t>
            </a:fld>
            <a:endParaRPr lang="en-US"/>
          </a:p>
        </p:txBody>
      </p:sp>
      <p:sp>
        <p:nvSpPr>
          <p:cNvPr id="4" name="Slide Image Placeholder 3"/>
          <p:cNvSpPr>
            <a:spLocks noGrp="1" noRot="1" noChangeAspect="1"/>
          </p:cNvSpPr>
          <p:nvPr>
            <p:ph type="sldImg" idx="2"/>
          </p:nvPr>
        </p:nvSpPr>
        <p:spPr>
          <a:xfrm>
            <a:off x="1350963" y="1162050"/>
            <a:ext cx="4179887" cy="3136900"/>
          </a:xfrm>
          <a:prstGeom prst="rect">
            <a:avLst/>
          </a:prstGeom>
          <a:noFill/>
          <a:ln w="12700">
            <a:solidFill>
              <a:prstClr val="black"/>
            </a:solidFill>
          </a:ln>
        </p:spPr>
        <p:txBody>
          <a:bodyPr vert="horz" lIns="92446" tIns="46223" rIns="92446" bIns="46223" rtlCol="0" anchor="ctr"/>
          <a:lstStyle/>
          <a:p>
            <a:endParaRPr lang="en-US"/>
          </a:p>
        </p:txBody>
      </p:sp>
      <p:sp>
        <p:nvSpPr>
          <p:cNvPr id="5" name="Notes Placeholder 4"/>
          <p:cNvSpPr>
            <a:spLocks noGrp="1"/>
          </p:cNvSpPr>
          <p:nvPr>
            <p:ph type="body" sz="quarter" idx="3"/>
          </p:nvPr>
        </p:nvSpPr>
        <p:spPr>
          <a:xfrm>
            <a:off x="688182" y="4473892"/>
            <a:ext cx="5505450" cy="3660458"/>
          </a:xfrm>
          <a:prstGeom prst="rect">
            <a:avLst/>
          </a:prstGeom>
        </p:spPr>
        <p:txBody>
          <a:bodyPr vert="horz" lIns="92446" tIns="46223" rIns="92446" bIns="46223"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2982119" cy="466433"/>
          </a:xfrm>
          <a:prstGeom prst="rect">
            <a:avLst/>
          </a:prstGeom>
        </p:spPr>
        <p:txBody>
          <a:bodyPr vert="horz" lIns="92446" tIns="46223" rIns="92446" bIns="46223" rtlCol="0" anchor="b"/>
          <a:lstStyle>
            <a:lvl1pPr algn="l">
              <a:defRPr sz="1200"/>
            </a:lvl1pPr>
          </a:lstStyle>
          <a:p>
            <a:endParaRPr lang="en-US"/>
          </a:p>
        </p:txBody>
      </p:sp>
      <p:sp>
        <p:nvSpPr>
          <p:cNvPr id="7" name="Slide Number Placeholder 6"/>
          <p:cNvSpPr>
            <a:spLocks noGrp="1"/>
          </p:cNvSpPr>
          <p:nvPr>
            <p:ph type="sldNum" sz="quarter" idx="5"/>
          </p:nvPr>
        </p:nvSpPr>
        <p:spPr>
          <a:xfrm>
            <a:off x="3898102" y="8829967"/>
            <a:ext cx="2982119" cy="466433"/>
          </a:xfrm>
          <a:prstGeom prst="rect">
            <a:avLst/>
          </a:prstGeom>
        </p:spPr>
        <p:txBody>
          <a:bodyPr vert="horz" lIns="92446" tIns="46223" rIns="92446" bIns="46223" rtlCol="0" anchor="b"/>
          <a:lstStyle>
            <a:lvl1pPr algn="r">
              <a:defRPr sz="1200"/>
            </a:lvl1pPr>
          </a:lstStyle>
          <a:p>
            <a:fld id="{DC0E781A-68C4-4EF7-8930-C08217C6D449}" type="slidenum">
              <a:rPr lang="en-US" smtClean="0"/>
              <a:t>‹#›</a:t>
            </a:fld>
            <a:endParaRPr lang="en-US"/>
          </a:p>
        </p:txBody>
      </p:sp>
    </p:spTree>
    <p:extLst>
      <p:ext uri="{BB962C8B-B14F-4D97-AF65-F5344CB8AC3E}">
        <p14:creationId xmlns:p14="http://schemas.microsoft.com/office/powerpoint/2010/main" val="31380218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5867400" cy="6858000"/>
            <a:chOff x="0" y="0"/>
            <a:chExt cx="3696" cy="4320"/>
          </a:xfrm>
        </p:grpSpPr>
        <p:sp>
          <p:nvSpPr>
            <p:cNvPr id="5" name="Rectangle 3"/>
            <p:cNvSpPr>
              <a:spLocks noChangeArrowheads="1"/>
            </p:cNvSpPr>
            <p:nvPr/>
          </p:nvSpPr>
          <p:spPr bwMode="auto">
            <a:xfrm>
              <a:off x="0" y="0"/>
              <a:ext cx="2880" cy="432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endParaRPr kumimoji="1" lang="en-US" altLang="en-US" sz="2400">
                <a:latin typeface="Times New Roman" pitchFamily="18" charset="0"/>
              </a:endParaRPr>
            </a:p>
          </p:txBody>
        </p:sp>
        <p:sp>
          <p:nvSpPr>
            <p:cNvPr id="6" name="AutoShape 4"/>
            <p:cNvSpPr>
              <a:spLocks noChangeArrowheads="1"/>
            </p:cNvSpPr>
            <p:nvPr/>
          </p:nvSpPr>
          <p:spPr bwMode="white">
            <a:xfrm>
              <a:off x="432" y="624"/>
              <a:ext cx="3264" cy="1200"/>
            </a:xfrm>
            <a:prstGeom prst="roundRect">
              <a:avLst>
                <a:gd name="adj" fmla="val 50000"/>
              </a:avLst>
            </a:pr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endParaRPr kumimoji="1" lang="en-US" altLang="en-US" sz="2400">
                <a:latin typeface="Times New Roman" pitchFamily="18" charset="0"/>
              </a:endParaRPr>
            </a:p>
          </p:txBody>
        </p:sp>
      </p:grpSp>
      <p:grpSp>
        <p:nvGrpSpPr>
          <p:cNvPr id="7" name="Group 5"/>
          <p:cNvGrpSpPr>
            <a:grpSpLocks/>
          </p:cNvGrpSpPr>
          <p:nvPr/>
        </p:nvGrpSpPr>
        <p:grpSpPr bwMode="auto">
          <a:xfrm>
            <a:off x="3632200" y="4889500"/>
            <a:ext cx="4876800" cy="319088"/>
            <a:chOff x="2288" y="3080"/>
            <a:chExt cx="3072" cy="201"/>
          </a:xfrm>
        </p:grpSpPr>
        <p:sp>
          <p:nvSpPr>
            <p:cNvPr id="8" name="AutoShape 6"/>
            <p:cNvSpPr>
              <a:spLocks noChangeArrowheads="1"/>
            </p:cNvSpPr>
            <p:nvPr/>
          </p:nvSpPr>
          <p:spPr bwMode="auto">
            <a:xfrm flipH="1">
              <a:off x="2288" y="3080"/>
              <a:ext cx="2914" cy="200"/>
            </a:xfrm>
            <a:prstGeom prst="roundRect">
              <a:avLst>
                <a:gd name="adj" fmla="val 0"/>
              </a:avLst>
            </a:pr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endParaRPr lang="en-US" altLang="en-US"/>
            </a:p>
          </p:txBody>
        </p:sp>
        <p:sp>
          <p:nvSpPr>
            <p:cNvPr id="9" name="AutoShape 7"/>
            <p:cNvSpPr>
              <a:spLocks noChangeArrowheads="1"/>
            </p:cNvSpPr>
            <p:nvPr/>
          </p:nvSpPr>
          <p:spPr bwMode="auto">
            <a:xfrm>
              <a:off x="5196" y="3080"/>
              <a:ext cx="164" cy="201"/>
            </a:xfrm>
            <a:prstGeom prst="flowChartDelay">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endParaRPr lang="en-US" altLang="en-US"/>
            </a:p>
          </p:txBody>
        </p:sp>
      </p:grpSp>
      <p:sp>
        <p:nvSpPr>
          <p:cNvPr id="5128" name="Rectangle 8"/>
          <p:cNvSpPr>
            <a:spLocks noGrp="1" noChangeArrowheads="1"/>
          </p:cNvSpPr>
          <p:nvPr>
            <p:ph type="subTitle" idx="1"/>
          </p:nvPr>
        </p:nvSpPr>
        <p:spPr>
          <a:xfrm>
            <a:off x="4673600" y="2927350"/>
            <a:ext cx="4013200" cy="1822450"/>
          </a:xfrm>
        </p:spPr>
        <p:txBody>
          <a:bodyPr anchor="b"/>
          <a:lstStyle>
            <a:lvl1pPr marL="0" indent="0">
              <a:buFont typeface="Wingdings" pitchFamily="2" charset="2"/>
              <a:buNone/>
              <a:defRPr>
                <a:solidFill>
                  <a:schemeClr val="tx2"/>
                </a:solidFill>
              </a:defRPr>
            </a:lvl1pPr>
          </a:lstStyle>
          <a:p>
            <a:pPr lvl="0"/>
            <a:r>
              <a:rPr lang="en-US" altLang="en-US" noProof="0"/>
              <a:t>Click to edit Master subtitle style</a:t>
            </a:r>
          </a:p>
        </p:txBody>
      </p:sp>
      <p:sp>
        <p:nvSpPr>
          <p:cNvPr id="5132" name="AutoShape 12"/>
          <p:cNvSpPr>
            <a:spLocks noGrp="1" noChangeArrowheads="1"/>
          </p:cNvSpPr>
          <p:nvPr>
            <p:ph type="ctrTitle" sz="quarter"/>
          </p:nvPr>
        </p:nvSpPr>
        <p:spPr>
          <a:xfrm>
            <a:off x="685800" y="990600"/>
            <a:ext cx="8229600" cy="1905000"/>
          </a:xfrm>
          <a:prstGeom prst="roundRect">
            <a:avLst>
              <a:gd name="adj" fmla="val 50000"/>
            </a:avLst>
          </a:prstGeom>
        </p:spPr>
        <p:txBody>
          <a:bodyPr anchor="ctr"/>
          <a:lstStyle>
            <a:lvl1pPr algn="ctr">
              <a:defRPr>
                <a:solidFill>
                  <a:schemeClr val="tx1"/>
                </a:solidFill>
              </a:defRPr>
            </a:lvl1pPr>
          </a:lstStyle>
          <a:p>
            <a:pPr lvl="0"/>
            <a:r>
              <a:rPr lang="en-US" altLang="en-US" noProof="0"/>
              <a:t>Click to edit Master title style</a:t>
            </a:r>
          </a:p>
        </p:txBody>
      </p:sp>
      <p:sp>
        <p:nvSpPr>
          <p:cNvPr id="10" name="Rectangle 9"/>
          <p:cNvSpPr>
            <a:spLocks noGrp="1" noChangeArrowheads="1"/>
          </p:cNvSpPr>
          <p:nvPr>
            <p:ph type="dt" sz="quarter" idx="10"/>
          </p:nvPr>
        </p:nvSpPr>
        <p:spPr/>
        <p:txBody>
          <a:bodyPr/>
          <a:lstStyle>
            <a:lvl1pPr>
              <a:defRPr smtClean="0">
                <a:solidFill>
                  <a:schemeClr val="bg1"/>
                </a:solidFill>
              </a:defRPr>
            </a:lvl1pPr>
          </a:lstStyle>
          <a:p>
            <a:pPr>
              <a:defRPr/>
            </a:pPr>
            <a:endParaRPr lang="en-US" altLang="en-US"/>
          </a:p>
        </p:txBody>
      </p:sp>
      <p:sp>
        <p:nvSpPr>
          <p:cNvPr id="11" name="Rectangle 10"/>
          <p:cNvSpPr>
            <a:spLocks noGrp="1" noChangeArrowheads="1"/>
          </p:cNvSpPr>
          <p:nvPr>
            <p:ph type="ftr" sz="quarter" idx="11"/>
          </p:nvPr>
        </p:nvSpPr>
        <p:spPr/>
        <p:txBody>
          <a:bodyPr/>
          <a:lstStyle>
            <a:lvl1pPr algn="r">
              <a:defRPr smtClean="0"/>
            </a:lvl1pPr>
          </a:lstStyle>
          <a:p>
            <a:pPr>
              <a:defRPr/>
            </a:pPr>
            <a:endParaRPr lang="en-US" altLang="en-US"/>
          </a:p>
        </p:txBody>
      </p:sp>
      <p:sp>
        <p:nvSpPr>
          <p:cNvPr id="12" name="Rectangle 11"/>
          <p:cNvSpPr>
            <a:spLocks noGrp="1" noChangeArrowheads="1"/>
          </p:cNvSpPr>
          <p:nvPr>
            <p:ph type="sldNum" sz="quarter" idx="12"/>
          </p:nvPr>
        </p:nvSpPr>
        <p:spPr>
          <a:xfrm>
            <a:off x="76200" y="6248400"/>
            <a:ext cx="587375" cy="488950"/>
          </a:xfrm>
        </p:spPr>
        <p:txBody>
          <a:bodyPr anchorCtr="0"/>
          <a:lstStyle>
            <a:lvl1pPr>
              <a:defRPr smtClean="0"/>
            </a:lvl1pPr>
          </a:lstStyle>
          <a:p>
            <a:pPr>
              <a:defRPr/>
            </a:pPr>
            <a:fld id="{DF512CA7-9ABB-4E7F-87A3-5B30D1E5FAEE}" type="slidenum">
              <a:rPr lang="en-US" altLang="en-US"/>
              <a:pPr>
                <a:defRPr/>
              </a:pPr>
              <a:t>‹#›</a:t>
            </a:fld>
            <a:endParaRPr lang="en-US" altLang="en-US"/>
          </a:p>
        </p:txBody>
      </p:sp>
    </p:spTree>
    <p:extLst>
      <p:ext uri="{BB962C8B-B14F-4D97-AF65-F5344CB8AC3E}">
        <p14:creationId xmlns:p14="http://schemas.microsoft.com/office/powerpoint/2010/main" val="30894971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13"/>
          <p:cNvSpPr>
            <a:spLocks noGrp="1" noChangeArrowheads="1"/>
          </p:cNvSpPr>
          <p:nvPr>
            <p:ph type="sldNum" sz="quarter" idx="12"/>
          </p:nvPr>
        </p:nvSpPr>
        <p:spPr>
          <a:ln/>
        </p:spPr>
        <p:txBody>
          <a:bodyPr/>
          <a:lstStyle>
            <a:lvl1pPr>
              <a:defRPr/>
            </a:lvl1pPr>
          </a:lstStyle>
          <a:p>
            <a:pPr>
              <a:defRPr/>
            </a:pPr>
            <a:fld id="{B66BBF3C-D27A-44AA-8ED8-75673B0E0CF8}" type="slidenum">
              <a:rPr lang="en-US" altLang="en-US"/>
              <a:pPr>
                <a:defRPr/>
              </a:pPr>
              <a:t>‹#›</a:t>
            </a:fld>
            <a:endParaRPr lang="en-US" altLang="en-US"/>
          </a:p>
        </p:txBody>
      </p:sp>
    </p:spTree>
    <p:extLst>
      <p:ext uri="{BB962C8B-B14F-4D97-AF65-F5344CB8AC3E}">
        <p14:creationId xmlns:p14="http://schemas.microsoft.com/office/powerpoint/2010/main" val="27007941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5600" y="762000"/>
            <a:ext cx="1981200" cy="53244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762000" y="762000"/>
            <a:ext cx="5791200" cy="53244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13"/>
          <p:cNvSpPr>
            <a:spLocks noGrp="1" noChangeArrowheads="1"/>
          </p:cNvSpPr>
          <p:nvPr>
            <p:ph type="sldNum" sz="quarter" idx="12"/>
          </p:nvPr>
        </p:nvSpPr>
        <p:spPr>
          <a:ln/>
        </p:spPr>
        <p:txBody>
          <a:bodyPr/>
          <a:lstStyle>
            <a:lvl1pPr>
              <a:defRPr/>
            </a:lvl1pPr>
          </a:lstStyle>
          <a:p>
            <a:pPr>
              <a:defRPr/>
            </a:pPr>
            <a:fld id="{A17C38C1-0FA9-4D1A-9058-52868ABB9536}" type="slidenum">
              <a:rPr lang="en-US" altLang="en-US"/>
              <a:pPr>
                <a:defRPr/>
              </a:pPr>
              <a:t>‹#›</a:t>
            </a:fld>
            <a:endParaRPr lang="en-US" altLang="en-US"/>
          </a:p>
        </p:txBody>
      </p:sp>
    </p:spTree>
    <p:extLst>
      <p:ext uri="{BB962C8B-B14F-4D97-AF65-F5344CB8AC3E}">
        <p14:creationId xmlns:p14="http://schemas.microsoft.com/office/powerpoint/2010/main" val="7326356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13"/>
          <p:cNvSpPr>
            <a:spLocks noGrp="1" noChangeArrowheads="1"/>
          </p:cNvSpPr>
          <p:nvPr>
            <p:ph type="sldNum" sz="quarter" idx="12"/>
          </p:nvPr>
        </p:nvSpPr>
        <p:spPr>
          <a:ln/>
        </p:spPr>
        <p:txBody>
          <a:bodyPr/>
          <a:lstStyle>
            <a:lvl1pPr>
              <a:defRPr/>
            </a:lvl1pPr>
          </a:lstStyle>
          <a:p>
            <a:pPr>
              <a:defRPr/>
            </a:pPr>
            <a:fld id="{5BDBC964-145E-46F2-873C-964447E6BE34}" type="slidenum">
              <a:rPr lang="en-US" altLang="en-US"/>
              <a:pPr>
                <a:defRPr/>
              </a:pPr>
              <a:t>‹#›</a:t>
            </a:fld>
            <a:endParaRPr lang="en-US" altLang="en-US"/>
          </a:p>
        </p:txBody>
      </p:sp>
    </p:spTree>
    <p:extLst>
      <p:ext uri="{BB962C8B-B14F-4D97-AF65-F5344CB8AC3E}">
        <p14:creationId xmlns:p14="http://schemas.microsoft.com/office/powerpoint/2010/main" val="28340752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13"/>
          <p:cNvSpPr>
            <a:spLocks noGrp="1" noChangeArrowheads="1"/>
          </p:cNvSpPr>
          <p:nvPr>
            <p:ph type="sldNum" sz="quarter" idx="12"/>
          </p:nvPr>
        </p:nvSpPr>
        <p:spPr>
          <a:ln/>
        </p:spPr>
        <p:txBody>
          <a:bodyPr/>
          <a:lstStyle>
            <a:lvl1pPr>
              <a:defRPr/>
            </a:lvl1pPr>
          </a:lstStyle>
          <a:p>
            <a:pPr>
              <a:defRPr/>
            </a:pPr>
            <a:fld id="{86C38B29-59C2-4AE4-A78E-7FE05891FE3B}" type="slidenum">
              <a:rPr lang="en-US" altLang="en-US"/>
              <a:pPr>
                <a:defRPr/>
              </a:pPr>
              <a:t>‹#›</a:t>
            </a:fld>
            <a:endParaRPr lang="en-US" altLang="en-US"/>
          </a:p>
        </p:txBody>
      </p:sp>
    </p:spTree>
    <p:extLst>
      <p:ext uri="{BB962C8B-B14F-4D97-AF65-F5344CB8AC3E}">
        <p14:creationId xmlns:p14="http://schemas.microsoft.com/office/powerpoint/2010/main" val="25169976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2362200"/>
            <a:ext cx="3770313"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60913" y="2362200"/>
            <a:ext cx="3770312"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13"/>
          <p:cNvSpPr>
            <a:spLocks noGrp="1" noChangeArrowheads="1"/>
          </p:cNvSpPr>
          <p:nvPr>
            <p:ph type="sldNum" sz="quarter" idx="12"/>
          </p:nvPr>
        </p:nvSpPr>
        <p:spPr>
          <a:ln/>
        </p:spPr>
        <p:txBody>
          <a:bodyPr/>
          <a:lstStyle>
            <a:lvl1pPr>
              <a:defRPr/>
            </a:lvl1pPr>
          </a:lstStyle>
          <a:p>
            <a:pPr>
              <a:defRPr/>
            </a:pPr>
            <a:fld id="{949AAAF9-9615-4B79-AD41-717300F560BA}" type="slidenum">
              <a:rPr lang="en-US" altLang="en-US"/>
              <a:pPr>
                <a:defRPr/>
              </a:pPr>
              <a:t>‹#›</a:t>
            </a:fld>
            <a:endParaRPr lang="en-US" altLang="en-US"/>
          </a:p>
        </p:txBody>
      </p:sp>
    </p:spTree>
    <p:extLst>
      <p:ext uri="{BB962C8B-B14F-4D97-AF65-F5344CB8AC3E}">
        <p14:creationId xmlns:p14="http://schemas.microsoft.com/office/powerpoint/2010/main" val="16065860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1"/>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12"/>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13"/>
          <p:cNvSpPr>
            <a:spLocks noGrp="1" noChangeArrowheads="1"/>
          </p:cNvSpPr>
          <p:nvPr>
            <p:ph type="sldNum" sz="quarter" idx="12"/>
          </p:nvPr>
        </p:nvSpPr>
        <p:spPr>
          <a:ln/>
        </p:spPr>
        <p:txBody>
          <a:bodyPr/>
          <a:lstStyle>
            <a:lvl1pPr>
              <a:defRPr/>
            </a:lvl1pPr>
          </a:lstStyle>
          <a:p>
            <a:pPr>
              <a:defRPr/>
            </a:pPr>
            <a:fld id="{FBF5EFBA-C48B-4660-8B12-D6F80C463A73}" type="slidenum">
              <a:rPr lang="en-US" altLang="en-US"/>
              <a:pPr>
                <a:defRPr/>
              </a:pPr>
              <a:t>‹#›</a:t>
            </a:fld>
            <a:endParaRPr lang="en-US" altLang="en-US"/>
          </a:p>
        </p:txBody>
      </p:sp>
    </p:spTree>
    <p:extLst>
      <p:ext uri="{BB962C8B-B14F-4D97-AF65-F5344CB8AC3E}">
        <p14:creationId xmlns:p14="http://schemas.microsoft.com/office/powerpoint/2010/main" val="7441243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1"/>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12"/>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13"/>
          <p:cNvSpPr>
            <a:spLocks noGrp="1" noChangeArrowheads="1"/>
          </p:cNvSpPr>
          <p:nvPr>
            <p:ph type="sldNum" sz="quarter" idx="12"/>
          </p:nvPr>
        </p:nvSpPr>
        <p:spPr>
          <a:ln/>
        </p:spPr>
        <p:txBody>
          <a:bodyPr/>
          <a:lstStyle>
            <a:lvl1pPr>
              <a:defRPr/>
            </a:lvl1pPr>
          </a:lstStyle>
          <a:p>
            <a:pPr>
              <a:defRPr/>
            </a:pPr>
            <a:fld id="{F4D04C6B-CB1C-4326-810E-2DFAA6983CD5}" type="slidenum">
              <a:rPr lang="en-US" altLang="en-US"/>
              <a:pPr>
                <a:defRPr/>
              </a:pPr>
              <a:t>‹#›</a:t>
            </a:fld>
            <a:endParaRPr lang="en-US" altLang="en-US"/>
          </a:p>
        </p:txBody>
      </p:sp>
    </p:spTree>
    <p:extLst>
      <p:ext uri="{BB962C8B-B14F-4D97-AF65-F5344CB8AC3E}">
        <p14:creationId xmlns:p14="http://schemas.microsoft.com/office/powerpoint/2010/main" val="15671267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12"/>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13"/>
          <p:cNvSpPr>
            <a:spLocks noGrp="1" noChangeArrowheads="1"/>
          </p:cNvSpPr>
          <p:nvPr>
            <p:ph type="sldNum" sz="quarter" idx="12"/>
          </p:nvPr>
        </p:nvSpPr>
        <p:spPr>
          <a:ln/>
        </p:spPr>
        <p:txBody>
          <a:bodyPr/>
          <a:lstStyle>
            <a:lvl1pPr>
              <a:defRPr/>
            </a:lvl1pPr>
          </a:lstStyle>
          <a:p>
            <a:pPr>
              <a:defRPr/>
            </a:pPr>
            <a:fld id="{2E427462-C532-4637-BB71-80F603EB3C63}" type="slidenum">
              <a:rPr lang="en-US" altLang="en-US"/>
              <a:pPr>
                <a:defRPr/>
              </a:pPr>
              <a:t>‹#›</a:t>
            </a:fld>
            <a:endParaRPr lang="en-US" altLang="en-US"/>
          </a:p>
        </p:txBody>
      </p:sp>
    </p:spTree>
    <p:extLst>
      <p:ext uri="{BB962C8B-B14F-4D97-AF65-F5344CB8AC3E}">
        <p14:creationId xmlns:p14="http://schemas.microsoft.com/office/powerpoint/2010/main" val="36210007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13"/>
          <p:cNvSpPr>
            <a:spLocks noGrp="1" noChangeArrowheads="1"/>
          </p:cNvSpPr>
          <p:nvPr>
            <p:ph type="sldNum" sz="quarter" idx="12"/>
          </p:nvPr>
        </p:nvSpPr>
        <p:spPr>
          <a:ln/>
        </p:spPr>
        <p:txBody>
          <a:bodyPr/>
          <a:lstStyle>
            <a:lvl1pPr>
              <a:defRPr/>
            </a:lvl1pPr>
          </a:lstStyle>
          <a:p>
            <a:pPr>
              <a:defRPr/>
            </a:pPr>
            <a:fld id="{FC9324C8-6318-4669-83AD-AF02B9DF92CA}" type="slidenum">
              <a:rPr lang="en-US" altLang="en-US"/>
              <a:pPr>
                <a:defRPr/>
              </a:pPr>
              <a:t>‹#›</a:t>
            </a:fld>
            <a:endParaRPr lang="en-US" altLang="en-US"/>
          </a:p>
        </p:txBody>
      </p:sp>
    </p:spTree>
    <p:extLst>
      <p:ext uri="{BB962C8B-B14F-4D97-AF65-F5344CB8AC3E}">
        <p14:creationId xmlns:p14="http://schemas.microsoft.com/office/powerpoint/2010/main" val="17223559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13"/>
          <p:cNvSpPr>
            <a:spLocks noGrp="1" noChangeArrowheads="1"/>
          </p:cNvSpPr>
          <p:nvPr>
            <p:ph type="sldNum" sz="quarter" idx="12"/>
          </p:nvPr>
        </p:nvSpPr>
        <p:spPr>
          <a:ln/>
        </p:spPr>
        <p:txBody>
          <a:bodyPr/>
          <a:lstStyle>
            <a:lvl1pPr>
              <a:defRPr/>
            </a:lvl1pPr>
          </a:lstStyle>
          <a:p>
            <a:pPr>
              <a:defRPr/>
            </a:pPr>
            <a:fld id="{B90A91A0-001A-4949-A9BD-8A70FE535B91}" type="slidenum">
              <a:rPr lang="en-US" altLang="en-US"/>
              <a:pPr>
                <a:defRPr/>
              </a:pPr>
              <a:t>‹#›</a:t>
            </a:fld>
            <a:endParaRPr lang="en-US" altLang="en-US"/>
          </a:p>
        </p:txBody>
      </p:sp>
    </p:spTree>
    <p:extLst>
      <p:ext uri="{BB962C8B-B14F-4D97-AF65-F5344CB8AC3E}">
        <p14:creationId xmlns:p14="http://schemas.microsoft.com/office/powerpoint/2010/main" val="17830073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7620000" cy="6858000"/>
            <a:chOff x="0" y="0"/>
            <a:chExt cx="4800" cy="4320"/>
          </a:xfrm>
        </p:grpSpPr>
        <p:grpSp>
          <p:nvGrpSpPr>
            <p:cNvPr id="1032" name="Group 3"/>
            <p:cNvGrpSpPr>
              <a:grpSpLocks/>
            </p:cNvGrpSpPr>
            <p:nvPr userDrawn="1"/>
          </p:nvGrpSpPr>
          <p:grpSpPr bwMode="auto">
            <a:xfrm>
              <a:off x="0" y="0"/>
              <a:ext cx="2016" cy="4320"/>
              <a:chOff x="0" y="0"/>
              <a:chExt cx="2016" cy="4320"/>
            </a:xfrm>
          </p:grpSpPr>
          <p:sp>
            <p:nvSpPr>
              <p:cNvPr id="1036" name="Rectangle 4"/>
              <p:cNvSpPr>
                <a:spLocks noChangeArrowheads="1"/>
              </p:cNvSpPr>
              <p:nvPr userDrawn="1"/>
            </p:nvSpPr>
            <p:spPr bwMode="auto">
              <a:xfrm>
                <a:off x="0" y="0"/>
                <a:ext cx="480" cy="432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endParaRPr lang="en-US" altLang="en-US"/>
              </a:p>
            </p:txBody>
          </p:sp>
          <p:sp>
            <p:nvSpPr>
              <p:cNvPr id="1037" name="Freeform 5"/>
              <p:cNvSpPr>
                <a:spLocks/>
              </p:cNvSpPr>
              <p:nvPr userDrawn="1"/>
            </p:nvSpPr>
            <p:spPr bwMode="auto">
              <a:xfrm>
                <a:off x="288" y="0"/>
                <a:ext cx="1728" cy="735"/>
              </a:xfrm>
              <a:custGeom>
                <a:avLst/>
                <a:gdLst>
                  <a:gd name="T0" fmla="*/ 1728 w 1728"/>
                  <a:gd name="T1" fmla="*/ 0 h 735"/>
                  <a:gd name="T2" fmla="*/ 1728 w 1728"/>
                  <a:gd name="T3" fmla="*/ 480 h 735"/>
                  <a:gd name="T4" fmla="*/ 380 w 1728"/>
                  <a:gd name="T5" fmla="*/ 482 h 735"/>
                  <a:gd name="T6" fmla="*/ 354 w 1728"/>
                  <a:gd name="T7" fmla="*/ 480 h 735"/>
                  <a:gd name="T8" fmla="*/ 308 w 1728"/>
                  <a:gd name="T9" fmla="*/ 489 h 735"/>
                  <a:gd name="T10" fmla="*/ 246 w 1728"/>
                  <a:gd name="T11" fmla="*/ 531 h 735"/>
                  <a:gd name="T12" fmla="*/ 206 w 1728"/>
                  <a:gd name="T13" fmla="*/ 597 h 735"/>
                  <a:gd name="T14" fmla="*/ 192 w 1728"/>
                  <a:gd name="T15" fmla="*/ 666 h 735"/>
                  <a:gd name="T16" fmla="*/ 192 w 1728"/>
                  <a:gd name="T17" fmla="*/ 735 h 735"/>
                  <a:gd name="T18" fmla="*/ 0 w 1728"/>
                  <a:gd name="T19" fmla="*/ 735 h 735"/>
                  <a:gd name="T20" fmla="*/ 0 w 1728"/>
                  <a:gd name="T21" fmla="*/ 480 h 735"/>
                  <a:gd name="T22" fmla="*/ 0 w 1728"/>
                  <a:gd name="T23" fmla="*/ 0 h 735"/>
                  <a:gd name="T24" fmla="*/ 1728 w 1728"/>
                  <a:gd name="T25" fmla="*/ 0 h 73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a:noFill/>
              </a:ln>
              <a:effectLst/>
              <a:extLst>
                <a:ext uri="{91240B29-F687-4F45-9708-019B960494DF}">
                  <a14:hiddenLine xmlns:a14="http://schemas.microsoft.com/office/drawing/2010/main" w="9525" cap="flat" cmpd="sng">
                    <a:solidFill>
                      <a:schemeClr val="tx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grpSp>
        <p:grpSp>
          <p:nvGrpSpPr>
            <p:cNvPr id="1033" name="Group 6"/>
            <p:cNvGrpSpPr>
              <a:grpSpLocks/>
            </p:cNvGrpSpPr>
            <p:nvPr/>
          </p:nvGrpSpPr>
          <p:grpSpPr bwMode="auto">
            <a:xfrm>
              <a:off x="144" y="1248"/>
              <a:ext cx="4656" cy="201"/>
              <a:chOff x="144" y="1248"/>
              <a:chExt cx="4656" cy="201"/>
            </a:xfrm>
          </p:grpSpPr>
          <p:sp>
            <p:nvSpPr>
              <p:cNvPr id="1034" name="AutoShape 7"/>
              <p:cNvSpPr>
                <a:spLocks noChangeArrowheads="1"/>
              </p:cNvSpPr>
              <p:nvPr/>
            </p:nvSpPr>
            <p:spPr bwMode="auto">
              <a:xfrm>
                <a:off x="384" y="1248"/>
                <a:ext cx="4416" cy="200"/>
              </a:xfrm>
              <a:prstGeom prst="roundRect">
                <a:avLst>
                  <a:gd name="adj" fmla="val 0"/>
                </a:avLst>
              </a:pr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endParaRPr lang="en-US" altLang="en-US"/>
              </a:p>
            </p:txBody>
          </p:sp>
          <p:sp>
            <p:nvSpPr>
              <p:cNvPr id="1035" name="AutoShape 8"/>
              <p:cNvSpPr>
                <a:spLocks noChangeArrowheads="1"/>
              </p:cNvSpPr>
              <p:nvPr/>
            </p:nvSpPr>
            <p:spPr bwMode="auto">
              <a:xfrm flipH="1">
                <a:off x="144" y="1248"/>
                <a:ext cx="248" cy="201"/>
              </a:xfrm>
              <a:prstGeom prst="flowChartDelay">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endParaRPr lang="en-US" altLang="en-US"/>
              </a:p>
            </p:txBody>
          </p:sp>
        </p:grpSp>
      </p:grpSp>
      <p:sp>
        <p:nvSpPr>
          <p:cNvPr id="1027" name="AutoShape 9"/>
          <p:cNvSpPr>
            <a:spLocks noGrp="1" noChangeArrowheads="1"/>
          </p:cNvSpPr>
          <p:nvPr>
            <p:ph type="title"/>
          </p:nvPr>
        </p:nvSpPr>
        <p:spPr bwMode="auto">
          <a:xfrm>
            <a:off x="762000" y="762000"/>
            <a:ext cx="7924800" cy="1143000"/>
          </a:xfrm>
          <a:prstGeom prst="roundRect">
            <a:avLst>
              <a:gd name="adj" fmla="val 21667"/>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28" name="Rectangle 10"/>
          <p:cNvSpPr>
            <a:spLocks noGrp="1" noChangeArrowheads="1"/>
          </p:cNvSpPr>
          <p:nvPr>
            <p:ph type="body" idx="1"/>
          </p:nvPr>
        </p:nvSpPr>
        <p:spPr bwMode="auto">
          <a:xfrm>
            <a:off x="838200" y="2362200"/>
            <a:ext cx="7693025" cy="3724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107" name="Rectangle 11"/>
          <p:cNvSpPr>
            <a:spLocks noGrp="1" noChangeArrowheads="1"/>
          </p:cNvSpPr>
          <p:nvPr>
            <p:ph type="dt" sz="half" idx="2"/>
          </p:nvPr>
        </p:nvSpPr>
        <p:spPr bwMode="auto">
          <a:xfrm>
            <a:off x="2438400" y="6248400"/>
            <a:ext cx="2130425"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400" smtClean="0"/>
            </a:lvl1pPr>
          </a:lstStyle>
          <a:p>
            <a:pPr>
              <a:defRPr/>
            </a:pPr>
            <a:endParaRPr lang="en-US" altLang="en-US"/>
          </a:p>
        </p:txBody>
      </p:sp>
      <p:sp>
        <p:nvSpPr>
          <p:cNvPr id="4108" name="Rectangle 12"/>
          <p:cNvSpPr>
            <a:spLocks noGrp="1" noChangeArrowheads="1"/>
          </p:cNvSpPr>
          <p:nvPr>
            <p:ph type="ftr" sz="quarter" idx="3"/>
          </p:nvPr>
        </p:nvSpPr>
        <p:spPr bwMode="auto">
          <a:xfrm>
            <a:off x="5791200" y="6248400"/>
            <a:ext cx="2897188"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400" smtClean="0"/>
            </a:lvl1pPr>
          </a:lstStyle>
          <a:p>
            <a:pPr>
              <a:defRPr/>
            </a:pPr>
            <a:endParaRPr lang="en-US" altLang="en-US"/>
          </a:p>
        </p:txBody>
      </p:sp>
      <p:sp>
        <p:nvSpPr>
          <p:cNvPr id="4109" name="Rectangle 13"/>
          <p:cNvSpPr>
            <a:spLocks noGrp="1" noChangeArrowheads="1"/>
          </p:cNvSpPr>
          <p:nvPr>
            <p:ph type="sldNum" sz="quarter" idx="4"/>
          </p:nvPr>
        </p:nvSpPr>
        <p:spPr bwMode="auto">
          <a:xfrm>
            <a:off x="84138" y="6242050"/>
            <a:ext cx="587375"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1" compatLnSpc="1">
            <a:prstTxWarp prst="textNoShape">
              <a:avLst/>
            </a:prstTxWarp>
          </a:bodyPr>
          <a:lstStyle>
            <a:lvl1pPr eaLnBrk="1" hangingPunct="1">
              <a:defRPr sz="2600" b="1" smtClean="0">
                <a:solidFill>
                  <a:schemeClr val="bg1"/>
                </a:solidFill>
              </a:defRPr>
            </a:lvl1pPr>
          </a:lstStyle>
          <a:p>
            <a:pPr>
              <a:defRPr/>
            </a:pPr>
            <a:fld id="{5528130E-CFD2-4187-AD52-014BF5A4C4FE}"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72"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0" fontAlgn="base" hangingPunct="0">
        <a:lnSpc>
          <a:spcPct val="90000"/>
        </a:lnSpc>
        <a:spcBef>
          <a:spcPct val="0"/>
        </a:spcBef>
        <a:spcAft>
          <a:spcPct val="0"/>
        </a:spcAft>
        <a:defRPr sz="3600" b="1">
          <a:solidFill>
            <a:schemeClr val="tx2"/>
          </a:solidFill>
          <a:latin typeface="+mj-lt"/>
          <a:ea typeface="+mj-ea"/>
          <a:cs typeface="+mj-cs"/>
        </a:defRPr>
      </a:lvl1pPr>
      <a:lvl2pPr algn="l" rtl="0" eaLnBrk="0" fontAlgn="base" hangingPunct="0">
        <a:lnSpc>
          <a:spcPct val="90000"/>
        </a:lnSpc>
        <a:spcBef>
          <a:spcPct val="0"/>
        </a:spcBef>
        <a:spcAft>
          <a:spcPct val="0"/>
        </a:spcAft>
        <a:defRPr sz="3600" b="1">
          <a:solidFill>
            <a:schemeClr val="tx2"/>
          </a:solidFill>
          <a:latin typeface="Arial" charset="0"/>
        </a:defRPr>
      </a:lvl2pPr>
      <a:lvl3pPr algn="l" rtl="0" eaLnBrk="0" fontAlgn="base" hangingPunct="0">
        <a:lnSpc>
          <a:spcPct val="90000"/>
        </a:lnSpc>
        <a:spcBef>
          <a:spcPct val="0"/>
        </a:spcBef>
        <a:spcAft>
          <a:spcPct val="0"/>
        </a:spcAft>
        <a:defRPr sz="3600" b="1">
          <a:solidFill>
            <a:schemeClr val="tx2"/>
          </a:solidFill>
          <a:latin typeface="Arial" charset="0"/>
        </a:defRPr>
      </a:lvl3pPr>
      <a:lvl4pPr algn="l" rtl="0" eaLnBrk="0" fontAlgn="base" hangingPunct="0">
        <a:lnSpc>
          <a:spcPct val="90000"/>
        </a:lnSpc>
        <a:spcBef>
          <a:spcPct val="0"/>
        </a:spcBef>
        <a:spcAft>
          <a:spcPct val="0"/>
        </a:spcAft>
        <a:defRPr sz="3600" b="1">
          <a:solidFill>
            <a:schemeClr val="tx2"/>
          </a:solidFill>
          <a:latin typeface="Arial" charset="0"/>
        </a:defRPr>
      </a:lvl4pPr>
      <a:lvl5pPr algn="l" rtl="0" eaLnBrk="0" fontAlgn="base" hangingPunct="0">
        <a:lnSpc>
          <a:spcPct val="90000"/>
        </a:lnSpc>
        <a:spcBef>
          <a:spcPct val="0"/>
        </a:spcBef>
        <a:spcAft>
          <a:spcPct val="0"/>
        </a:spcAft>
        <a:defRPr sz="3600" b="1">
          <a:solidFill>
            <a:schemeClr val="tx2"/>
          </a:solidFill>
          <a:latin typeface="Arial" charset="0"/>
        </a:defRPr>
      </a:lvl5pPr>
      <a:lvl6pPr marL="457200" algn="l" rtl="0" fontAlgn="base">
        <a:lnSpc>
          <a:spcPct val="90000"/>
        </a:lnSpc>
        <a:spcBef>
          <a:spcPct val="0"/>
        </a:spcBef>
        <a:spcAft>
          <a:spcPct val="0"/>
        </a:spcAft>
        <a:defRPr sz="3600" b="1">
          <a:solidFill>
            <a:schemeClr val="tx2"/>
          </a:solidFill>
          <a:latin typeface="Arial" charset="0"/>
        </a:defRPr>
      </a:lvl6pPr>
      <a:lvl7pPr marL="914400" algn="l" rtl="0" fontAlgn="base">
        <a:lnSpc>
          <a:spcPct val="90000"/>
        </a:lnSpc>
        <a:spcBef>
          <a:spcPct val="0"/>
        </a:spcBef>
        <a:spcAft>
          <a:spcPct val="0"/>
        </a:spcAft>
        <a:defRPr sz="3600" b="1">
          <a:solidFill>
            <a:schemeClr val="tx2"/>
          </a:solidFill>
          <a:latin typeface="Arial" charset="0"/>
        </a:defRPr>
      </a:lvl7pPr>
      <a:lvl8pPr marL="1371600" algn="l" rtl="0" fontAlgn="base">
        <a:lnSpc>
          <a:spcPct val="90000"/>
        </a:lnSpc>
        <a:spcBef>
          <a:spcPct val="0"/>
        </a:spcBef>
        <a:spcAft>
          <a:spcPct val="0"/>
        </a:spcAft>
        <a:defRPr sz="3600" b="1">
          <a:solidFill>
            <a:schemeClr val="tx2"/>
          </a:solidFill>
          <a:latin typeface="Arial" charset="0"/>
        </a:defRPr>
      </a:lvl8pPr>
      <a:lvl9pPr marL="1828800" algn="l" rtl="0" fontAlgn="base">
        <a:lnSpc>
          <a:spcPct val="90000"/>
        </a:lnSpc>
        <a:spcBef>
          <a:spcPct val="0"/>
        </a:spcBef>
        <a:spcAft>
          <a:spcPct val="0"/>
        </a:spcAft>
        <a:defRPr sz="36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1"/>
        </a:buClr>
        <a:buSzPct val="75000"/>
        <a:buFont typeface="Wingdings" pitchFamily="2" charset="2"/>
        <a:buChar char="l"/>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75000"/>
        <a:buChar char="–"/>
        <a:defRPr sz="2400">
          <a:solidFill>
            <a:schemeClr val="tx1"/>
          </a:solidFill>
          <a:latin typeface="+mn-lt"/>
        </a:defRPr>
      </a:lvl2pPr>
      <a:lvl3pPr marL="1143000" indent="-228600" algn="l" rtl="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mn-lt"/>
        </a:defRPr>
      </a:lvl3pPr>
      <a:lvl4pPr marL="1600200" indent="-228600" algn="l" rtl="0" eaLnBrk="0" fontAlgn="base" hangingPunct="0">
        <a:spcBef>
          <a:spcPct val="20000"/>
        </a:spcBef>
        <a:spcAft>
          <a:spcPct val="0"/>
        </a:spcAft>
        <a:buClr>
          <a:schemeClr val="tx1"/>
        </a:buClr>
        <a:buSzPct val="80000"/>
        <a:buChar char="–"/>
        <a:defRPr>
          <a:solidFill>
            <a:schemeClr val="tx1"/>
          </a:solidFill>
          <a:latin typeface="+mn-lt"/>
        </a:defRPr>
      </a:lvl4pPr>
      <a:lvl5pPr marL="2057400" indent="-228600" algn="l" rtl="0" eaLnBrk="0" fontAlgn="base" hangingPunct="0">
        <a:spcBef>
          <a:spcPct val="20000"/>
        </a:spcBef>
        <a:spcAft>
          <a:spcPct val="0"/>
        </a:spcAft>
        <a:buClr>
          <a:schemeClr val="tx1"/>
        </a:buClr>
        <a:buSzPct val="65000"/>
        <a:buFont typeface="Wingdings" pitchFamily="2" charset="2"/>
        <a:buChar char="l"/>
        <a:defRPr>
          <a:solidFill>
            <a:schemeClr val="tx1"/>
          </a:solidFill>
          <a:latin typeface="+mn-lt"/>
        </a:defRPr>
      </a:lvl5pPr>
      <a:lvl6pPr marL="25146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6pPr>
      <a:lvl7pPr marL="29718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7pPr>
      <a:lvl8pPr marL="34290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8pPr>
      <a:lvl9pPr marL="38862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mailto:gah@kulzerdipadova.com" TargetMode="External"/><Relationship Id="rId7" Type="http://schemas.openxmlformats.org/officeDocument/2006/relationships/image" Target="../media/image3.jpeg"/><Relationship Id="rId2" Type="http://schemas.openxmlformats.org/officeDocument/2006/relationships/hyperlink" Target="mailto:Greenyanks@aol.com" TargetMode="External"/><Relationship Id="rId1" Type="http://schemas.openxmlformats.org/officeDocument/2006/relationships/slideLayout" Target="../slideLayouts/slideLayout2.xml"/><Relationship Id="rId6" Type="http://schemas.openxmlformats.org/officeDocument/2006/relationships/image" Target="../media/image2.jpeg"/><Relationship Id="rId5" Type="http://schemas.openxmlformats.org/officeDocument/2006/relationships/image" Target="../media/image1.jpeg"/><Relationship Id="rId4" Type="http://schemas.openxmlformats.org/officeDocument/2006/relationships/hyperlink" Target="mailto:shenkman@shenkmanlaw.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AutoShape 2"/>
          <p:cNvSpPr>
            <a:spLocks noGrp="1" noChangeArrowheads="1"/>
          </p:cNvSpPr>
          <p:nvPr>
            <p:ph type="ctrTitle"/>
          </p:nvPr>
        </p:nvSpPr>
        <p:spPr/>
        <p:txBody>
          <a:bodyPr/>
          <a:lstStyle/>
          <a:p>
            <a:pPr eaLnBrk="1" hangingPunct="1"/>
            <a:r>
              <a:rPr lang="en-US" altLang="en-US" sz="5000" dirty="0">
                <a:solidFill>
                  <a:schemeClr val="tx2"/>
                </a:solidFill>
              </a:rPr>
              <a:t>Wills and Trusts: Why You Might Want to Update Them Now!</a:t>
            </a:r>
            <a:endParaRPr lang="en-US" altLang="en-US" sz="5000" dirty="0"/>
          </a:p>
        </p:txBody>
      </p:sp>
      <p:sp>
        <p:nvSpPr>
          <p:cNvPr id="3075" name="Rectangle 3"/>
          <p:cNvSpPr>
            <a:spLocks noGrp="1" noChangeArrowheads="1"/>
          </p:cNvSpPr>
          <p:nvPr>
            <p:ph type="subTitle" idx="1"/>
          </p:nvPr>
        </p:nvSpPr>
        <p:spPr/>
        <p:txBody>
          <a:bodyPr/>
          <a:lstStyle/>
          <a:p>
            <a:pPr eaLnBrk="1" hangingPunct="1"/>
            <a:r>
              <a:rPr lang="en-US" altLang="en-US" sz="1800" dirty="0"/>
              <a:t>By: Richard Greenberg, Glenn A. Henkel, Martin M. Shenkman</a:t>
            </a:r>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0398" y="5715000"/>
            <a:ext cx="1292432" cy="495605"/>
          </a:xfrm>
          <a:prstGeom prst="rect">
            <a:avLst/>
          </a:prstGeom>
        </p:spPr>
      </p:pic>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720" y="5715000"/>
            <a:ext cx="1596966" cy="483108"/>
          </a:xfrm>
          <a:prstGeom prst="rect">
            <a:avLst/>
          </a:prstGeom>
        </p:spPr>
      </p:pic>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572000" y="5339958"/>
            <a:ext cx="1886527" cy="1220694"/>
          </a:xfrm>
          <a:prstGeom prst="rect">
            <a:avLst/>
          </a:prstGeom>
        </p:spPr>
      </p:pic>
      <p:sp>
        <p:nvSpPr>
          <p:cNvPr id="5" name="Slide Number Placeholder 4"/>
          <p:cNvSpPr>
            <a:spLocks noGrp="1"/>
          </p:cNvSpPr>
          <p:nvPr>
            <p:ph type="sldNum" sz="quarter" idx="12"/>
          </p:nvPr>
        </p:nvSpPr>
        <p:spPr/>
        <p:txBody>
          <a:bodyPr/>
          <a:lstStyle/>
          <a:p>
            <a:pPr>
              <a:defRPr/>
            </a:pPr>
            <a:fld id="{DF512CA7-9ABB-4E7F-87A3-5B30D1E5FAEE}" type="slidenum">
              <a:rPr lang="en-US" altLang="en-US" smtClean="0"/>
              <a:pPr>
                <a:defRPr/>
              </a:pPr>
              <a:t>1</a:t>
            </a:fld>
            <a:endParaRPr lang="en-US" altLang="en-US"/>
          </a:p>
        </p:txBody>
      </p:sp>
    </p:spTree>
    <p:extLst>
      <p:ext uri="{BB962C8B-B14F-4D97-AF65-F5344CB8AC3E}">
        <p14:creationId xmlns:p14="http://schemas.microsoft.com/office/powerpoint/2010/main" val="10298099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AutoShape 2"/>
          <p:cNvSpPr>
            <a:spLocks noGrp="1" noChangeArrowheads="1"/>
          </p:cNvSpPr>
          <p:nvPr>
            <p:ph type="title"/>
          </p:nvPr>
        </p:nvSpPr>
        <p:spPr/>
        <p:txBody>
          <a:bodyPr/>
          <a:lstStyle/>
          <a:p>
            <a:pPr eaLnBrk="1" hangingPunct="1"/>
            <a:r>
              <a:rPr lang="en-US" altLang="en-US"/>
              <a:t>General Disclaimer</a:t>
            </a:r>
          </a:p>
        </p:txBody>
      </p:sp>
      <p:sp>
        <p:nvSpPr>
          <p:cNvPr id="4099" name="Rectangle 3"/>
          <p:cNvSpPr>
            <a:spLocks noGrp="1" noChangeArrowheads="1"/>
          </p:cNvSpPr>
          <p:nvPr>
            <p:ph type="body" idx="1"/>
          </p:nvPr>
        </p:nvSpPr>
        <p:spPr/>
        <p:txBody>
          <a:bodyPr/>
          <a:lstStyle/>
          <a:p>
            <a:pPr eaLnBrk="1" hangingPunct="1">
              <a:lnSpc>
                <a:spcPct val="90000"/>
              </a:lnSpc>
            </a:pPr>
            <a:r>
              <a:rPr lang="en-US" altLang="en-US" sz="2000" dirty="0">
                <a:solidFill>
                  <a:schemeClr val="tx2"/>
                </a:solidFill>
              </a:rPr>
              <a:t>The information and/or the materials provided as part of this program are intended and provided solely for informational and educational purposes.  None of the information and/or materials provided as part of this power point or ancillary materials are intended to be, nor should they be construed to be the basis of any investment, legal, tax or other professional advice. Under no circumstances  should the audio</a:t>
            </a:r>
            <a:r>
              <a:rPr lang="en-US" altLang="en-US" sz="2000">
                <a:solidFill>
                  <a:schemeClr val="tx2"/>
                </a:solidFill>
              </a:rPr>
              <a:t>, PowerPoint </a:t>
            </a:r>
            <a:r>
              <a:rPr lang="en-US" altLang="en-US" sz="2000" dirty="0">
                <a:solidFill>
                  <a:schemeClr val="tx2"/>
                </a:solidFill>
              </a:rPr>
              <a:t>or other materials be considered to be, or </a:t>
            </a:r>
            <a:r>
              <a:rPr lang="en-US" altLang="en-US" sz="2000">
                <a:solidFill>
                  <a:schemeClr val="tx2"/>
                </a:solidFill>
              </a:rPr>
              <a:t>used as, </a:t>
            </a:r>
            <a:r>
              <a:rPr lang="en-US" altLang="en-US" sz="2000" dirty="0">
                <a:solidFill>
                  <a:schemeClr val="tx2"/>
                </a:solidFill>
              </a:rPr>
              <a:t>independent legal, tax, investment or other professional advice. The discussions are general in nature and not person specific. Laws vary by state and are subject to constant change. Economic developments could dramatically alter the illustrations or recommendations offered in the program or materials.</a:t>
            </a:r>
          </a:p>
        </p:txBody>
      </p:sp>
      <p:sp>
        <p:nvSpPr>
          <p:cNvPr id="2" name="Slide Number Placeholder 1"/>
          <p:cNvSpPr>
            <a:spLocks noGrp="1"/>
          </p:cNvSpPr>
          <p:nvPr>
            <p:ph type="sldNum" sz="quarter" idx="12"/>
          </p:nvPr>
        </p:nvSpPr>
        <p:spPr/>
        <p:txBody>
          <a:bodyPr/>
          <a:lstStyle/>
          <a:p>
            <a:pPr>
              <a:defRPr/>
            </a:pPr>
            <a:fld id="{5BDBC964-145E-46F2-873C-964447E6BE34}" type="slidenum">
              <a:rPr lang="en-US" altLang="en-US" smtClean="0"/>
              <a:pPr>
                <a:defRPr/>
              </a:pPr>
              <a:t>2</a:t>
            </a:fld>
            <a:endParaRPr lang="en-US" alt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Missed Powers of Appointment</a:t>
            </a:r>
          </a:p>
        </p:txBody>
      </p:sp>
      <p:sp>
        <p:nvSpPr>
          <p:cNvPr id="3" name="Content Placeholder 2"/>
          <p:cNvSpPr>
            <a:spLocks noGrp="1"/>
          </p:cNvSpPr>
          <p:nvPr>
            <p:ph idx="1"/>
          </p:nvPr>
        </p:nvSpPr>
        <p:spPr/>
        <p:txBody>
          <a:bodyPr/>
          <a:lstStyle/>
          <a:p>
            <a:r>
              <a:rPr lang="en-US" dirty="0">
                <a:solidFill>
                  <a:schemeClr val="tx2"/>
                </a:solidFill>
              </a:rPr>
              <a:t>Lots of irrevocable trusts give powers of appointment. Have you addressed them in your will?</a:t>
            </a:r>
          </a:p>
          <a:p>
            <a:r>
              <a:rPr lang="en-US" dirty="0">
                <a:solidFill>
                  <a:schemeClr val="tx2"/>
                </a:solidFill>
              </a:rPr>
              <a:t>Review all irrevocable trusts that family have created to see what powers they contain.</a:t>
            </a:r>
          </a:p>
          <a:p>
            <a:r>
              <a:rPr lang="en-US" dirty="0">
                <a:solidFill>
                  <a:schemeClr val="tx2"/>
                </a:solidFill>
              </a:rPr>
              <a:t>Evaluate whether they should be exercised in your will.</a:t>
            </a:r>
          </a:p>
        </p:txBody>
      </p:sp>
      <p:sp>
        <p:nvSpPr>
          <p:cNvPr id="4" name="Slide Number Placeholder 3"/>
          <p:cNvSpPr>
            <a:spLocks noGrp="1"/>
          </p:cNvSpPr>
          <p:nvPr>
            <p:ph type="sldNum" sz="quarter" idx="12"/>
          </p:nvPr>
        </p:nvSpPr>
        <p:spPr/>
        <p:txBody>
          <a:bodyPr/>
          <a:lstStyle/>
          <a:p>
            <a:pPr>
              <a:defRPr/>
            </a:pPr>
            <a:fld id="{5BDBC964-145E-46F2-873C-964447E6BE34}" type="slidenum">
              <a:rPr lang="en-US" altLang="en-US" smtClean="0"/>
              <a:pPr>
                <a:defRPr/>
              </a:pPr>
              <a:t>3</a:t>
            </a:fld>
            <a:endParaRPr lang="en-US" altLang="en-US"/>
          </a:p>
        </p:txBody>
      </p:sp>
    </p:spTree>
    <p:extLst>
      <p:ext uri="{BB962C8B-B14F-4D97-AF65-F5344CB8AC3E}">
        <p14:creationId xmlns:p14="http://schemas.microsoft.com/office/powerpoint/2010/main" val="31700399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Old Wills with Credit Shelter Trust that Might not Make Sense</a:t>
            </a:r>
          </a:p>
        </p:txBody>
      </p:sp>
      <p:sp>
        <p:nvSpPr>
          <p:cNvPr id="3" name="Content Placeholder 2"/>
          <p:cNvSpPr>
            <a:spLocks noGrp="1"/>
          </p:cNvSpPr>
          <p:nvPr>
            <p:ph idx="1"/>
          </p:nvPr>
        </p:nvSpPr>
        <p:spPr/>
        <p:txBody>
          <a:bodyPr/>
          <a:lstStyle/>
          <a:p>
            <a:r>
              <a:rPr lang="en-US" dirty="0">
                <a:solidFill>
                  <a:schemeClr val="tx2"/>
                </a:solidFill>
              </a:rPr>
              <a:t>Old wills may have funded a credit shelter or family trust but is that what you want to have now?</a:t>
            </a:r>
          </a:p>
          <a:p>
            <a:r>
              <a:rPr lang="en-US" dirty="0">
                <a:solidFill>
                  <a:schemeClr val="tx2"/>
                </a:solidFill>
              </a:rPr>
              <a:t>Does the change in exemption undermine your </a:t>
            </a:r>
            <a:r>
              <a:rPr lang="en-US">
                <a:solidFill>
                  <a:schemeClr val="tx2"/>
                </a:solidFill>
              </a:rPr>
              <a:t>dispositive intent?</a:t>
            </a:r>
            <a:endParaRPr lang="en-US" dirty="0">
              <a:solidFill>
                <a:schemeClr val="tx2"/>
              </a:solidFill>
            </a:endParaRPr>
          </a:p>
        </p:txBody>
      </p:sp>
      <p:sp>
        <p:nvSpPr>
          <p:cNvPr id="4" name="Slide Number Placeholder 3"/>
          <p:cNvSpPr>
            <a:spLocks noGrp="1"/>
          </p:cNvSpPr>
          <p:nvPr>
            <p:ph type="sldNum" sz="quarter" idx="12"/>
          </p:nvPr>
        </p:nvSpPr>
        <p:spPr/>
        <p:txBody>
          <a:bodyPr/>
          <a:lstStyle/>
          <a:p>
            <a:pPr>
              <a:defRPr/>
            </a:pPr>
            <a:fld id="{5BDBC964-145E-46F2-873C-964447E6BE34}" type="slidenum">
              <a:rPr lang="en-US" altLang="en-US" smtClean="0"/>
              <a:pPr>
                <a:defRPr/>
              </a:pPr>
              <a:t>4</a:t>
            </a:fld>
            <a:endParaRPr lang="en-US" altLang="en-US"/>
          </a:p>
        </p:txBody>
      </p:sp>
    </p:spTree>
    <p:extLst>
      <p:ext uri="{BB962C8B-B14F-4D97-AF65-F5344CB8AC3E}">
        <p14:creationId xmlns:p14="http://schemas.microsoft.com/office/powerpoint/2010/main" val="8340206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63EE98-0F50-2283-2367-7E6C3EF087C2}"/>
              </a:ext>
            </a:extLst>
          </p:cNvPr>
          <p:cNvSpPr>
            <a:spLocks noGrp="1"/>
          </p:cNvSpPr>
          <p:nvPr>
            <p:ph type="title"/>
          </p:nvPr>
        </p:nvSpPr>
        <p:spPr/>
        <p:txBody>
          <a:bodyPr/>
          <a:lstStyle/>
          <a:p>
            <a:r>
              <a:rPr lang="en-US" dirty="0"/>
              <a:t>Pre-Secure Act and Retirement Assets</a:t>
            </a:r>
          </a:p>
        </p:txBody>
      </p:sp>
      <p:sp>
        <p:nvSpPr>
          <p:cNvPr id="3" name="Content Placeholder 2">
            <a:extLst>
              <a:ext uri="{FF2B5EF4-FFF2-40B4-BE49-F238E27FC236}">
                <a16:creationId xmlns:a16="http://schemas.microsoft.com/office/drawing/2014/main" id="{FA0F19AF-AA7A-ADCA-51E7-6C11EB50637F}"/>
              </a:ext>
            </a:extLst>
          </p:cNvPr>
          <p:cNvSpPr>
            <a:spLocks noGrp="1"/>
          </p:cNvSpPr>
          <p:nvPr>
            <p:ph idx="1"/>
          </p:nvPr>
        </p:nvSpPr>
        <p:spPr/>
        <p:txBody>
          <a:bodyPr/>
          <a:lstStyle/>
          <a:p>
            <a:r>
              <a:rPr lang="en-US" dirty="0">
                <a:solidFill>
                  <a:schemeClr val="tx2"/>
                </a:solidFill>
              </a:rPr>
              <a:t>Does your will or revocable trust include a conduit trust that needs to be revisited?</a:t>
            </a:r>
          </a:p>
        </p:txBody>
      </p:sp>
      <p:sp>
        <p:nvSpPr>
          <p:cNvPr id="4" name="Slide Number Placeholder 3">
            <a:extLst>
              <a:ext uri="{FF2B5EF4-FFF2-40B4-BE49-F238E27FC236}">
                <a16:creationId xmlns:a16="http://schemas.microsoft.com/office/drawing/2014/main" id="{E2EDDFFE-68D7-D710-2D85-CF87373FC3A5}"/>
              </a:ext>
            </a:extLst>
          </p:cNvPr>
          <p:cNvSpPr>
            <a:spLocks noGrp="1"/>
          </p:cNvSpPr>
          <p:nvPr>
            <p:ph type="sldNum" sz="quarter" idx="12"/>
          </p:nvPr>
        </p:nvSpPr>
        <p:spPr/>
        <p:txBody>
          <a:bodyPr/>
          <a:lstStyle/>
          <a:p>
            <a:pPr>
              <a:defRPr/>
            </a:pPr>
            <a:fld id="{5BDBC964-145E-46F2-873C-964447E6BE34}" type="slidenum">
              <a:rPr lang="en-US" altLang="en-US" smtClean="0"/>
              <a:pPr>
                <a:defRPr/>
              </a:pPr>
              <a:t>5</a:t>
            </a:fld>
            <a:endParaRPr lang="en-US" altLang="en-US"/>
          </a:p>
        </p:txBody>
      </p:sp>
    </p:spTree>
    <p:extLst>
      <p:ext uri="{BB962C8B-B14F-4D97-AF65-F5344CB8AC3E}">
        <p14:creationId xmlns:p14="http://schemas.microsoft.com/office/powerpoint/2010/main" val="22747069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Additional information</a:t>
            </a:r>
          </a:p>
        </p:txBody>
      </p:sp>
      <p:sp>
        <p:nvSpPr>
          <p:cNvPr id="3" name="Content Placeholder 2"/>
          <p:cNvSpPr>
            <a:spLocks noGrp="1"/>
          </p:cNvSpPr>
          <p:nvPr>
            <p:ph idx="1"/>
          </p:nvPr>
        </p:nvSpPr>
        <p:spPr/>
        <p:txBody>
          <a:bodyPr/>
          <a:lstStyle/>
          <a:p>
            <a:r>
              <a:rPr lang="en-US" dirty="0">
                <a:solidFill>
                  <a:schemeClr val="tx2"/>
                </a:solidFill>
              </a:rPr>
              <a:t>Richard Greenberg g</a:t>
            </a:r>
            <a:r>
              <a:rPr lang="en-US" dirty="0">
                <a:solidFill>
                  <a:schemeClr val="tx2"/>
                </a:solidFill>
                <a:hlinkClick r:id="rId2"/>
              </a:rPr>
              <a:t>reenyanks@aol.com</a:t>
            </a:r>
            <a:r>
              <a:rPr lang="en-US" dirty="0">
                <a:solidFill>
                  <a:schemeClr val="tx2"/>
                </a:solidFill>
              </a:rPr>
              <a:t> </a:t>
            </a:r>
          </a:p>
          <a:p>
            <a:r>
              <a:rPr lang="de-DE" dirty="0">
                <a:solidFill>
                  <a:schemeClr val="tx2"/>
                </a:solidFill>
              </a:rPr>
              <a:t>Glenn A. Henkel </a:t>
            </a:r>
            <a:r>
              <a:rPr lang="de-DE" dirty="0">
                <a:solidFill>
                  <a:schemeClr val="tx2"/>
                </a:solidFill>
                <a:hlinkClick r:id="rId3"/>
              </a:rPr>
              <a:t>gah@kulzerdipadova.com</a:t>
            </a:r>
            <a:r>
              <a:rPr lang="de-DE" dirty="0">
                <a:solidFill>
                  <a:schemeClr val="tx2"/>
                </a:solidFill>
              </a:rPr>
              <a:t> </a:t>
            </a:r>
            <a:endParaRPr lang="en-US" dirty="0">
              <a:solidFill>
                <a:schemeClr val="tx2"/>
              </a:solidFill>
            </a:endParaRPr>
          </a:p>
          <a:p>
            <a:r>
              <a:rPr lang="en-US" dirty="0">
                <a:solidFill>
                  <a:schemeClr val="tx2"/>
                </a:solidFill>
              </a:rPr>
              <a:t>Martin M. Shenkman </a:t>
            </a:r>
            <a:r>
              <a:rPr lang="en-US" dirty="0">
                <a:solidFill>
                  <a:schemeClr val="tx2"/>
                </a:solidFill>
                <a:hlinkClick r:id="rId4"/>
              </a:rPr>
              <a:t>shenkman@shenkmanlaw.com</a:t>
            </a:r>
            <a:endParaRPr lang="en-US" dirty="0">
              <a:solidFill>
                <a:schemeClr val="tx2"/>
              </a:solidFill>
            </a:endParaRPr>
          </a:p>
        </p:txBody>
      </p:sp>
      <p:pic>
        <p:nvPicPr>
          <p:cNvPr id="4" name="Picture 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267200" y="6086475"/>
            <a:ext cx="1292432" cy="495605"/>
          </a:xfrm>
          <a:prstGeom prst="rect">
            <a:avLst/>
          </a:prstGeom>
        </p:spPr>
      </p:pic>
      <p:pic>
        <p:nvPicPr>
          <p:cNvPr id="5" name="Picture 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565467" y="6086475"/>
            <a:ext cx="1596966" cy="483108"/>
          </a:xfrm>
          <a:prstGeom prst="rect">
            <a:avLst/>
          </a:prstGeom>
        </p:spPr>
      </p:pic>
      <p:pic>
        <p:nvPicPr>
          <p:cNvPr id="6" name="Picture 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172200" y="5637306"/>
            <a:ext cx="1886527" cy="1220694"/>
          </a:xfrm>
          <a:prstGeom prst="rect">
            <a:avLst/>
          </a:prstGeom>
        </p:spPr>
      </p:pic>
      <p:sp>
        <p:nvSpPr>
          <p:cNvPr id="7" name="Slide Number Placeholder 6"/>
          <p:cNvSpPr>
            <a:spLocks noGrp="1"/>
          </p:cNvSpPr>
          <p:nvPr>
            <p:ph type="sldNum" sz="quarter" idx="12"/>
          </p:nvPr>
        </p:nvSpPr>
        <p:spPr/>
        <p:txBody>
          <a:bodyPr/>
          <a:lstStyle/>
          <a:p>
            <a:pPr>
              <a:defRPr/>
            </a:pPr>
            <a:fld id="{5BDBC964-145E-46F2-873C-964447E6BE34}" type="slidenum">
              <a:rPr lang="en-US" altLang="en-US" smtClean="0"/>
              <a:pPr>
                <a:defRPr/>
              </a:pPr>
              <a:t>6</a:t>
            </a:fld>
            <a:endParaRPr lang="en-US" altLang="en-US"/>
          </a:p>
        </p:txBody>
      </p:sp>
    </p:spTree>
    <p:extLst>
      <p:ext uri="{BB962C8B-B14F-4D97-AF65-F5344CB8AC3E}">
        <p14:creationId xmlns:p14="http://schemas.microsoft.com/office/powerpoint/2010/main" val="2699482620"/>
      </p:ext>
    </p:extLst>
  </p:cSld>
  <p:clrMapOvr>
    <a:masterClrMapping/>
  </p:clrMapOvr>
</p:sld>
</file>

<file path=ppt/theme/theme1.xml><?xml version="1.0" encoding="utf-8"?>
<a:theme xmlns:a="http://schemas.openxmlformats.org/drawingml/2006/main" name="Capsules">
  <a:themeElements>
    <a:clrScheme name="LawEasy">
      <a:dk1>
        <a:srgbClr val="3A9BBB"/>
      </a:dk1>
      <a:lt1>
        <a:srgbClr val="FFFFFF"/>
      </a:lt1>
      <a:dk2>
        <a:srgbClr val="000000"/>
      </a:dk2>
      <a:lt2>
        <a:srgbClr val="FFFFFF"/>
      </a:lt2>
      <a:accent1>
        <a:srgbClr val="BF0000"/>
      </a:accent1>
      <a:accent2>
        <a:srgbClr val="3A9BBB"/>
      </a:accent2>
      <a:accent3>
        <a:srgbClr val="AAAAAA"/>
      </a:accent3>
      <a:accent4>
        <a:srgbClr val="DADADA"/>
      </a:accent4>
      <a:accent5>
        <a:srgbClr val="FFE2AA"/>
      </a:accent5>
      <a:accent6>
        <a:srgbClr val="BF0000"/>
      </a:accent6>
      <a:hlink>
        <a:srgbClr val="000000"/>
      </a:hlink>
      <a:folHlink>
        <a:srgbClr val="FF7C80"/>
      </a:folHlink>
    </a:clrScheme>
    <a:fontScheme name="Capsule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Arial" charset="0"/>
          </a:defRPr>
        </a:defPPr>
      </a:lstStyle>
    </a:lnDef>
  </a:objectDefaults>
  <a:extraClrSchemeLst>
    <a:extraClrScheme>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Capsules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Capsules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Capsules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Capsules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Capsules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Capsules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Capsules</Template>
  <TotalTime>249</TotalTime>
  <Words>308</Words>
  <Application>Microsoft Office PowerPoint</Application>
  <PresentationFormat>On-screen Show (4:3)</PresentationFormat>
  <Paragraphs>23</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Times New Roman</vt:lpstr>
      <vt:lpstr>Wingdings</vt:lpstr>
      <vt:lpstr>Capsules</vt:lpstr>
      <vt:lpstr>Wills and Trusts: Why You Might Want to Update Them Now!</vt:lpstr>
      <vt:lpstr>General Disclaimer</vt:lpstr>
      <vt:lpstr>Missed Powers of Appointment</vt:lpstr>
      <vt:lpstr>Old Wills with Credit Shelter Trust that Might not Make Sense</vt:lpstr>
      <vt:lpstr>Pre-Secure Act and Retirement Assets</vt:lpstr>
      <vt:lpstr>Additional information</vt:lpstr>
    </vt:vector>
  </TitlesOfParts>
  <Company>MMS PC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Essential Financial, Retirement and Estate Planning for Lawyers</dc:title>
  <dc:creator>MShenkman</dc:creator>
  <cp:lastModifiedBy>Martin Shenkman</cp:lastModifiedBy>
  <cp:revision>24</cp:revision>
  <cp:lastPrinted>2017-05-11T15:12:18Z</cp:lastPrinted>
  <dcterms:created xsi:type="dcterms:W3CDTF">2012-02-15T14:56:32Z</dcterms:created>
  <dcterms:modified xsi:type="dcterms:W3CDTF">2022-08-05T15:44:19Z</dcterms:modified>
</cp:coreProperties>
</file>