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73" r:id="rId2"/>
  </p:sldMasterIdLst>
  <p:notesMasterIdLst>
    <p:notesMasterId r:id="rId9"/>
  </p:notesMasterIdLst>
  <p:sldIdLst>
    <p:sldId id="256" r:id="rId3"/>
    <p:sldId id="257" r:id="rId4"/>
    <p:sldId id="258" r:id="rId5"/>
    <p:sldId id="261" r:id="rId6"/>
    <p:sldId id="265" r:id="rId7"/>
    <p:sldId id="264" r:id="rId8"/>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1" autoAdjust="0"/>
    <p:restoredTop sz="94660"/>
  </p:normalViewPr>
  <p:slideViewPr>
    <p:cSldViewPr>
      <p:cViewPr varScale="1">
        <p:scale>
          <a:sx n="78" d="100"/>
          <a:sy n="78" d="100"/>
        </p:scale>
        <p:origin x="160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198BD44A-70D5-4A33-AA0E-63EED56966D0}" type="datetimeFigureOut">
              <a:rPr lang="en-US" smtClean="0"/>
              <a:t>8/31/2022</a:t>
            </a:fld>
            <a:endParaRPr lang="en-US" dirty="0"/>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DC0E781A-68C4-4EF7-8930-C08217C6D449}" type="slidenum">
              <a:rPr lang="en-US" smtClean="0"/>
              <a:t>‹#›</a:t>
            </a:fld>
            <a:endParaRPr lang="en-US" dirty="0"/>
          </a:p>
        </p:txBody>
      </p:sp>
    </p:spTree>
    <p:extLst>
      <p:ext uri="{BB962C8B-B14F-4D97-AF65-F5344CB8AC3E}">
        <p14:creationId xmlns:p14="http://schemas.microsoft.com/office/powerpoint/2010/main" val="313802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altLang="en-US" noProof="0"/>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ltLang="en-US" dirty="0"/>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ltLang="en-US" dirty="0"/>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DF512CA7-9ABB-4E7F-87A3-5B30D1E5FAEE}" type="slidenum">
              <a:rPr lang="en-US" altLang="en-US"/>
              <a:pPr>
                <a:defRPr/>
              </a:pPr>
              <a:t>‹#›</a:t>
            </a:fld>
            <a:endParaRPr lang="en-US" altLang="en-US" dirty="0"/>
          </a:p>
        </p:txBody>
      </p:sp>
    </p:spTree>
    <p:extLst>
      <p:ext uri="{BB962C8B-B14F-4D97-AF65-F5344CB8AC3E}">
        <p14:creationId xmlns:p14="http://schemas.microsoft.com/office/powerpoint/2010/main" val="3089497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B66BBF3C-D27A-44AA-8ED8-75673B0E0CF8}" type="slidenum">
              <a:rPr lang="en-US" altLang="en-US"/>
              <a:pPr>
                <a:defRPr/>
              </a:pPr>
              <a:t>‹#›</a:t>
            </a:fld>
            <a:endParaRPr lang="en-US" altLang="en-US" dirty="0"/>
          </a:p>
        </p:txBody>
      </p:sp>
    </p:spTree>
    <p:extLst>
      <p:ext uri="{BB962C8B-B14F-4D97-AF65-F5344CB8AC3E}">
        <p14:creationId xmlns:p14="http://schemas.microsoft.com/office/powerpoint/2010/main" val="2700794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17C38C1-0FA9-4D1A-9058-52868ABB9536}" type="slidenum">
              <a:rPr lang="en-US" altLang="en-US"/>
              <a:pPr>
                <a:defRPr/>
              </a:pPr>
              <a:t>‹#›</a:t>
            </a:fld>
            <a:endParaRPr lang="en-US" altLang="en-US" dirty="0"/>
          </a:p>
        </p:txBody>
      </p:sp>
    </p:spTree>
    <p:extLst>
      <p:ext uri="{BB962C8B-B14F-4D97-AF65-F5344CB8AC3E}">
        <p14:creationId xmlns:p14="http://schemas.microsoft.com/office/powerpoint/2010/main" val="732635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602519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8832611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234905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5264087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998443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5667486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9374485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976913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5BDBC964-145E-46F2-873C-964447E6BE34}" type="slidenum">
              <a:rPr lang="en-US" altLang="en-US"/>
              <a:pPr>
                <a:defRPr/>
              </a:pPr>
              <a:t>‹#›</a:t>
            </a:fld>
            <a:endParaRPr lang="en-US" altLang="en-US" dirty="0"/>
          </a:p>
        </p:txBody>
      </p:sp>
    </p:spTree>
    <p:extLst>
      <p:ext uri="{BB962C8B-B14F-4D97-AF65-F5344CB8AC3E}">
        <p14:creationId xmlns:p14="http://schemas.microsoft.com/office/powerpoint/2010/main" val="28340752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6179048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7733060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778385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86C38B29-59C2-4AE4-A78E-7FE05891FE3B}" type="slidenum">
              <a:rPr lang="en-US" altLang="en-US"/>
              <a:pPr>
                <a:defRPr/>
              </a:pPr>
              <a:t>‹#›</a:t>
            </a:fld>
            <a:endParaRPr lang="en-US" altLang="en-US" dirty="0"/>
          </a:p>
        </p:txBody>
      </p:sp>
    </p:spTree>
    <p:extLst>
      <p:ext uri="{BB962C8B-B14F-4D97-AF65-F5344CB8AC3E}">
        <p14:creationId xmlns:p14="http://schemas.microsoft.com/office/powerpoint/2010/main" val="2516997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949AAAF9-9615-4B79-AD41-717300F560BA}" type="slidenum">
              <a:rPr lang="en-US" altLang="en-US"/>
              <a:pPr>
                <a:defRPr/>
              </a:pPr>
              <a:t>‹#›</a:t>
            </a:fld>
            <a:endParaRPr lang="en-US" altLang="en-US" dirty="0"/>
          </a:p>
        </p:txBody>
      </p:sp>
    </p:spTree>
    <p:extLst>
      <p:ext uri="{BB962C8B-B14F-4D97-AF65-F5344CB8AC3E}">
        <p14:creationId xmlns:p14="http://schemas.microsoft.com/office/powerpoint/2010/main" val="160658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FBF5EFBA-C48B-4660-8B12-D6F80C463A73}" type="slidenum">
              <a:rPr lang="en-US" altLang="en-US"/>
              <a:pPr>
                <a:defRPr/>
              </a:pPr>
              <a:t>‹#›</a:t>
            </a:fld>
            <a:endParaRPr lang="en-US" altLang="en-US" dirty="0"/>
          </a:p>
        </p:txBody>
      </p:sp>
    </p:spTree>
    <p:extLst>
      <p:ext uri="{BB962C8B-B14F-4D97-AF65-F5344CB8AC3E}">
        <p14:creationId xmlns:p14="http://schemas.microsoft.com/office/powerpoint/2010/main" val="74412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F4D04C6B-CB1C-4326-810E-2DFAA6983CD5}" type="slidenum">
              <a:rPr lang="en-US" altLang="en-US"/>
              <a:pPr>
                <a:defRPr/>
              </a:pPr>
              <a:t>‹#›</a:t>
            </a:fld>
            <a:endParaRPr lang="en-US" altLang="en-US" dirty="0"/>
          </a:p>
        </p:txBody>
      </p:sp>
    </p:spTree>
    <p:extLst>
      <p:ext uri="{BB962C8B-B14F-4D97-AF65-F5344CB8AC3E}">
        <p14:creationId xmlns:p14="http://schemas.microsoft.com/office/powerpoint/2010/main" val="156712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2E427462-C532-4637-BB71-80F603EB3C63}" type="slidenum">
              <a:rPr lang="en-US" altLang="en-US"/>
              <a:pPr>
                <a:defRPr/>
              </a:pPr>
              <a:t>‹#›</a:t>
            </a:fld>
            <a:endParaRPr lang="en-US" altLang="en-US" dirty="0"/>
          </a:p>
        </p:txBody>
      </p:sp>
    </p:spTree>
    <p:extLst>
      <p:ext uri="{BB962C8B-B14F-4D97-AF65-F5344CB8AC3E}">
        <p14:creationId xmlns:p14="http://schemas.microsoft.com/office/powerpoint/2010/main" val="362100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FC9324C8-6318-4669-83AD-AF02B9DF92CA}" type="slidenum">
              <a:rPr lang="en-US" altLang="en-US"/>
              <a:pPr>
                <a:defRPr/>
              </a:pPr>
              <a:t>‹#›</a:t>
            </a:fld>
            <a:endParaRPr lang="en-US" altLang="en-US" dirty="0"/>
          </a:p>
        </p:txBody>
      </p:sp>
    </p:spTree>
    <p:extLst>
      <p:ext uri="{BB962C8B-B14F-4D97-AF65-F5344CB8AC3E}">
        <p14:creationId xmlns:p14="http://schemas.microsoft.com/office/powerpoint/2010/main" val="172235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B90A91A0-001A-4949-A9BD-8A70FE535B91}" type="slidenum">
              <a:rPr lang="en-US" altLang="en-US"/>
              <a:pPr>
                <a:defRPr/>
              </a:pPr>
              <a:t>‹#›</a:t>
            </a:fld>
            <a:endParaRPr lang="en-US" altLang="en-US" dirty="0"/>
          </a:p>
        </p:txBody>
      </p:sp>
    </p:spTree>
    <p:extLst>
      <p:ext uri="{BB962C8B-B14F-4D97-AF65-F5344CB8AC3E}">
        <p14:creationId xmlns:p14="http://schemas.microsoft.com/office/powerpoint/2010/main" val="1783007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endParaRPr lang="en-US" altLang="en-US" dirty="0"/>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ltLang="en-US" dirty="0"/>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5528130E-CFD2-4187-AD52-014BF5A4C4FE}"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7E547-4985-F64B-9C07-4611E025A11E}" type="datetimeFigureOut">
              <a:rPr lang="en-US" smtClean="0"/>
              <a:t>8/31/2022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0ABC8-48B6-8541-B9B3-644172D25133}" type="slidenum">
              <a:rPr lang="en-US" smtClean="0"/>
              <a:t>‹#›</a:t>
            </a:fld>
            <a:endParaRPr lang="en-US" dirty="0"/>
          </a:p>
        </p:txBody>
      </p:sp>
    </p:spTree>
    <p:extLst>
      <p:ext uri="{BB962C8B-B14F-4D97-AF65-F5344CB8AC3E}">
        <p14:creationId xmlns:p14="http://schemas.microsoft.com/office/powerpoint/2010/main" val="32322920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shenkman@shenkmanlaw.com" TargetMode="External"/><Relationship Id="rId2" Type="http://schemas.openxmlformats.org/officeDocument/2006/relationships/hyperlink" Target="mailto:john.Midgett@mpopc.com" TargetMode="Externa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EF1DA-3CC1-784F-A7D8-4403C5812E65}"/>
              </a:ext>
            </a:extLst>
          </p:cNvPr>
          <p:cNvSpPr>
            <a:spLocks noGrp="1"/>
          </p:cNvSpPr>
          <p:nvPr>
            <p:ph type="ctrTitle"/>
          </p:nvPr>
        </p:nvSpPr>
        <p:spPr>
          <a:xfrm>
            <a:off x="2782956" y="714858"/>
            <a:ext cx="5854148" cy="3727933"/>
          </a:xfrm>
        </p:spPr>
        <p:txBody>
          <a:bodyPr>
            <a:normAutofit/>
          </a:bodyPr>
          <a:lstStyle/>
          <a:p>
            <a:r>
              <a:rPr lang="en-US" sz="2600" dirty="0">
                <a:latin typeface="Optima" panose="02000503060000020004" pitchFamily="2" charset="0"/>
              </a:rPr>
              <a:t>2022 Consumer Webinar Series for  National Estate Planning Awareness Month:</a:t>
            </a:r>
            <a:br>
              <a:rPr lang="en-US" sz="3600" dirty="0">
                <a:latin typeface="Optima" panose="02000503060000020004" pitchFamily="2" charset="0"/>
              </a:rPr>
            </a:br>
            <a:r>
              <a:rPr lang="en-US" sz="4400" b="1" dirty="0">
                <a:latin typeface="Optima" panose="02000503060000020004" pitchFamily="2" charset="0"/>
              </a:rPr>
              <a:t>Powers of Attorney</a:t>
            </a:r>
          </a:p>
        </p:txBody>
      </p:sp>
    </p:spTree>
    <p:extLst>
      <p:ext uri="{BB962C8B-B14F-4D97-AF65-F5344CB8AC3E}">
        <p14:creationId xmlns:p14="http://schemas.microsoft.com/office/powerpoint/2010/main" val="2362182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dirty="0"/>
              <a:t>General Disclaimer</a:t>
            </a:r>
          </a:p>
        </p:txBody>
      </p:sp>
      <p:sp>
        <p:nvSpPr>
          <p:cNvPr id="4099" name="Rectangle 3"/>
          <p:cNvSpPr>
            <a:spLocks noGrp="1" noChangeArrowheads="1"/>
          </p:cNvSpPr>
          <p:nvPr>
            <p:ph type="body" idx="1"/>
          </p:nvPr>
        </p:nvSpPr>
        <p:spPr/>
        <p:txBody>
          <a:bodyPr/>
          <a:lstStyle/>
          <a:p>
            <a:pPr eaLnBrk="1" hangingPunct="1">
              <a:lnSpc>
                <a:spcPct val="90000"/>
              </a:lnSpc>
            </a:pPr>
            <a:r>
              <a:rPr lang="en-US" altLang="en-US" sz="2000" dirty="0">
                <a:solidFill>
                  <a:schemeClr val="tx2"/>
                </a:solidFill>
              </a:rPr>
              <a:t>The information and/or the materials provided as part of this program are intended and provided solely for informational and educational purposes.  None of the information and/or materials provided as part of this power point or ancillary materials are intended to be, nor should they be construed to be the basis of any investment, legal, tax or other professional advice. Under no circumstances  should the audio, PowerPoint or other materials be considered to be, or used as, independent legal, tax, investment or other professional advice. The discussions are general in nature and not person specific. Laws vary by state and are subject to constant change. Economic developments could dramatically alter the illustrations or recommendations offered in the program or materials.</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2930652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Power of Attorney?</a:t>
            </a:r>
          </a:p>
        </p:txBody>
      </p:sp>
      <p:sp>
        <p:nvSpPr>
          <p:cNvPr id="3" name="Content Placeholder 2"/>
          <p:cNvSpPr>
            <a:spLocks noGrp="1"/>
          </p:cNvSpPr>
          <p:nvPr>
            <p:ph idx="1"/>
          </p:nvPr>
        </p:nvSpPr>
        <p:spPr/>
        <p:txBody>
          <a:bodyPr/>
          <a:lstStyle/>
          <a:p>
            <a:r>
              <a:rPr lang="en-US" dirty="0">
                <a:solidFill>
                  <a:schemeClr val="tx2"/>
                </a:solidFill>
              </a:rPr>
              <a:t>A legal document in which you (principal) name a person (agent) to take legal, tax and financial actions for you while you are alive.</a:t>
            </a:r>
          </a:p>
          <a:p>
            <a:r>
              <a:rPr lang="en-US" dirty="0">
                <a:solidFill>
                  <a:schemeClr val="tx2"/>
                </a:solidFill>
              </a:rPr>
              <a:t>Why is a power of attorney so important for every adult to have?</a:t>
            </a:r>
          </a:p>
          <a:p>
            <a:r>
              <a:rPr lang="en-US" dirty="0">
                <a:solidFill>
                  <a:schemeClr val="tx2"/>
                </a:solidFill>
              </a:rPr>
              <a:t>Does it address health care issues?</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3</a:t>
            </a:fld>
            <a:endParaRPr lang="en-US" altLang="en-US" dirty="0"/>
          </a:p>
        </p:txBody>
      </p:sp>
    </p:spTree>
    <p:extLst>
      <p:ext uri="{BB962C8B-B14F-4D97-AF65-F5344CB8AC3E}">
        <p14:creationId xmlns:p14="http://schemas.microsoft.com/office/powerpoint/2010/main" val="317003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Should you Name as Agent?</a:t>
            </a:r>
          </a:p>
        </p:txBody>
      </p:sp>
      <p:sp>
        <p:nvSpPr>
          <p:cNvPr id="3" name="Content Placeholder 2"/>
          <p:cNvSpPr>
            <a:spLocks noGrp="1"/>
          </p:cNvSpPr>
          <p:nvPr>
            <p:ph idx="1"/>
          </p:nvPr>
        </p:nvSpPr>
        <p:spPr/>
        <p:txBody>
          <a:bodyPr/>
          <a:lstStyle/>
          <a:p>
            <a:r>
              <a:rPr lang="en-US" sz="2600" dirty="0">
                <a:solidFill>
                  <a:schemeClr val="tx2"/>
                </a:solidFill>
              </a:rPr>
              <a:t>Who should name?</a:t>
            </a:r>
          </a:p>
          <a:p>
            <a:r>
              <a:rPr lang="en-US" sz="2600" dirty="0">
                <a:solidFill>
                  <a:schemeClr val="tx2"/>
                </a:solidFill>
              </a:rPr>
              <a:t>Who should you not name?</a:t>
            </a:r>
          </a:p>
          <a:p>
            <a:r>
              <a:rPr lang="en-US" sz="2600" dirty="0">
                <a:solidFill>
                  <a:schemeClr val="tx2"/>
                </a:solidFill>
              </a:rPr>
              <a:t>What if you have no one you can trust enough or that has the time to help?</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a:t>
            </a:fld>
            <a:endParaRPr lang="en-US" altLang="en-US" dirty="0"/>
          </a:p>
        </p:txBody>
      </p:sp>
    </p:spTree>
    <p:extLst>
      <p:ext uri="{BB962C8B-B14F-4D97-AF65-F5344CB8AC3E}">
        <p14:creationId xmlns:p14="http://schemas.microsoft.com/office/powerpoint/2010/main" val="83402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Power of Attorney Issues to Consider?</a:t>
            </a:r>
          </a:p>
        </p:txBody>
      </p:sp>
      <p:sp>
        <p:nvSpPr>
          <p:cNvPr id="3" name="Content Placeholder 2"/>
          <p:cNvSpPr>
            <a:spLocks noGrp="1"/>
          </p:cNvSpPr>
          <p:nvPr>
            <p:ph idx="1"/>
          </p:nvPr>
        </p:nvSpPr>
        <p:spPr/>
        <p:txBody>
          <a:bodyPr/>
          <a:lstStyle/>
          <a:p>
            <a:r>
              <a:rPr lang="en-US" sz="2600" dirty="0">
                <a:solidFill>
                  <a:schemeClr val="tx2"/>
                </a:solidFill>
              </a:rPr>
              <a:t>Don’t sign a document thinking its standard!</a:t>
            </a:r>
          </a:p>
          <a:p>
            <a:r>
              <a:rPr lang="en-US" sz="2600" dirty="0">
                <a:solidFill>
                  <a:schemeClr val="tx2"/>
                </a:solidFill>
              </a:rPr>
              <a:t>Gift provisions.</a:t>
            </a:r>
          </a:p>
          <a:p>
            <a:r>
              <a:rPr lang="en-US" sz="2600" dirty="0">
                <a:solidFill>
                  <a:schemeClr val="tx2"/>
                </a:solidFill>
              </a:rPr>
              <a:t>Tax representation.</a:t>
            </a:r>
          </a:p>
          <a:p>
            <a:r>
              <a:rPr lang="en-US" sz="2600" dirty="0">
                <a:solidFill>
                  <a:schemeClr val="tx2"/>
                </a:solidFill>
              </a:rPr>
              <a:t>Changing beneficiary designations.</a:t>
            </a:r>
          </a:p>
          <a:p>
            <a:r>
              <a:rPr lang="en-US" sz="2600" dirty="0">
                <a:solidFill>
                  <a:schemeClr val="tx2"/>
                </a:solidFill>
              </a:rPr>
              <a:t>When is it effective? Springing or </a:t>
            </a:r>
            <a:r>
              <a:rPr lang="en-US" sz="2600">
                <a:solidFill>
                  <a:schemeClr val="tx2"/>
                </a:solidFill>
              </a:rPr>
              <a:t>effective immediately?</a:t>
            </a:r>
            <a:endParaRPr lang="en-US" sz="2600" dirty="0">
              <a:solidFill>
                <a:schemeClr val="tx2"/>
              </a:solidFill>
            </a:endParaRP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5</a:t>
            </a:fld>
            <a:endParaRPr lang="en-US" altLang="en-US" dirty="0"/>
          </a:p>
        </p:txBody>
      </p:sp>
    </p:spTree>
    <p:extLst>
      <p:ext uri="{BB962C8B-B14F-4D97-AF65-F5344CB8AC3E}">
        <p14:creationId xmlns:p14="http://schemas.microsoft.com/office/powerpoint/2010/main" val="156477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information</a:t>
            </a:r>
          </a:p>
        </p:txBody>
      </p:sp>
      <p:sp>
        <p:nvSpPr>
          <p:cNvPr id="3" name="Content Placeholder 2"/>
          <p:cNvSpPr>
            <a:spLocks noGrp="1"/>
          </p:cNvSpPr>
          <p:nvPr>
            <p:ph idx="1"/>
          </p:nvPr>
        </p:nvSpPr>
        <p:spPr/>
        <p:txBody>
          <a:bodyPr/>
          <a:lstStyle/>
          <a:p>
            <a:r>
              <a:rPr lang="en-US" dirty="0">
                <a:solidFill>
                  <a:schemeClr val="tx2"/>
                </a:solidFill>
              </a:rPr>
              <a:t>John T. Midgett  </a:t>
            </a:r>
            <a:r>
              <a:rPr lang="en-US" dirty="0">
                <a:solidFill>
                  <a:schemeClr val="tx2"/>
                </a:solidFill>
                <a:hlinkClick r:id="rId2"/>
              </a:rPr>
              <a:t>john.Midgett@mpopc.com</a:t>
            </a:r>
            <a:r>
              <a:rPr lang="en-US" dirty="0">
                <a:solidFill>
                  <a:schemeClr val="tx2"/>
                </a:solidFill>
              </a:rPr>
              <a:t> </a:t>
            </a:r>
          </a:p>
          <a:p>
            <a:r>
              <a:rPr lang="en-US" dirty="0">
                <a:solidFill>
                  <a:schemeClr val="tx2"/>
                </a:solidFill>
              </a:rPr>
              <a:t>Martin M. Shenkman </a:t>
            </a:r>
            <a:r>
              <a:rPr lang="en-US" dirty="0">
                <a:solidFill>
                  <a:schemeClr val="tx2"/>
                </a:solidFill>
                <a:hlinkClick r:id="rId3"/>
              </a:rPr>
              <a:t>shenkman@shenkmanlaw.com</a:t>
            </a:r>
            <a:endParaRPr lang="en-US" dirty="0">
              <a:solidFill>
                <a:schemeClr val="tx2"/>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67200" y="6086475"/>
            <a:ext cx="1292432" cy="495605"/>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5467" y="6086475"/>
            <a:ext cx="1596966" cy="483108"/>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72200" y="5637306"/>
            <a:ext cx="1886527" cy="1220694"/>
          </a:xfrm>
          <a:prstGeom prst="rect">
            <a:avLst/>
          </a:prstGeom>
        </p:spPr>
      </p:pic>
      <p:sp>
        <p:nvSpPr>
          <p:cNvPr id="7" name="Slide Number Placeholder 6"/>
          <p:cNvSpPr>
            <a:spLocks noGrp="1"/>
          </p:cNvSpPr>
          <p:nvPr>
            <p:ph type="sldNum" sz="quarter" idx="12"/>
          </p:nvPr>
        </p:nvSpPr>
        <p:spPr/>
        <p:txBody>
          <a:bodyPr/>
          <a:lstStyle/>
          <a:p>
            <a:pPr>
              <a:defRPr/>
            </a:pPr>
            <a:fld id="{5BDBC964-145E-46F2-873C-964447E6BE34}" type="slidenum">
              <a:rPr lang="en-US" altLang="en-US" smtClean="0"/>
              <a:pPr>
                <a:defRPr/>
              </a:pPr>
              <a:t>6</a:t>
            </a:fld>
            <a:endParaRPr lang="en-US" altLang="en-US" dirty="0"/>
          </a:p>
        </p:txBody>
      </p:sp>
    </p:spTree>
    <p:extLst>
      <p:ext uri="{BB962C8B-B14F-4D97-AF65-F5344CB8AC3E}">
        <p14:creationId xmlns:p14="http://schemas.microsoft.com/office/powerpoint/2010/main" val="2699482620"/>
      </p:ext>
    </p:extLst>
  </p:cSld>
  <p:clrMapOvr>
    <a:masterClrMapping/>
  </p:clrMapOvr>
</p:sld>
</file>

<file path=ppt/theme/theme1.xml><?xml version="1.0" encoding="utf-8"?>
<a:theme xmlns:a="http://schemas.openxmlformats.org/drawingml/2006/main" name="Capsules">
  <a:themeElements>
    <a:clrScheme name="LawEasy">
      <a:dk1>
        <a:srgbClr val="3A9BBB"/>
      </a:dk1>
      <a:lt1>
        <a:srgbClr val="FFFFFF"/>
      </a:lt1>
      <a:dk2>
        <a:srgbClr val="000000"/>
      </a:dk2>
      <a:lt2>
        <a:srgbClr val="FFFFFF"/>
      </a:lt2>
      <a:accent1>
        <a:srgbClr val="BF0000"/>
      </a:accent1>
      <a:accent2>
        <a:srgbClr val="3A9BBB"/>
      </a:accent2>
      <a:accent3>
        <a:srgbClr val="AAAAAA"/>
      </a:accent3>
      <a:accent4>
        <a:srgbClr val="DADADA"/>
      </a:accent4>
      <a:accent5>
        <a:srgbClr val="FFE2AA"/>
      </a:accent5>
      <a:accent6>
        <a:srgbClr val="BF0000"/>
      </a:accent6>
      <a:hlink>
        <a:srgbClr val="000000"/>
      </a:hlink>
      <a:folHlink>
        <a:srgbClr val="FF7C80"/>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Capsules</Template>
  <TotalTime>249</TotalTime>
  <Words>309</Words>
  <Application>Microsoft Office PowerPoint</Application>
  <PresentationFormat>On-screen Show (4:3)</PresentationFormat>
  <Paragraphs>25</Paragraphs>
  <Slides>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Optima</vt:lpstr>
      <vt:lpstr>Times New Roman</vt:lpstr>
      <vt:lpstr>Wingdings</vt:lpstr>
      <vt:lpstr>Capsules</vt:lpstr>
      <vt:lpstr>Office Theme</vt:lpstr>
      <vt:lpstr>2022 Consumer Webinar Series for  National Estate Planning Awareness Month: Powers of Attorney</vt:lpstr>
      <vt:lpstr>General Disclaimer</vt:lpstr>
      <vt:lpstr>What is a Power of Attorney?</vt:lpstr>
      <vt:lpstr>Who Should you Name as Agent?</vt:lpstr>
      <vt:lpstr>Power of Attorney Issues to Consider?</vt:lpstr>
      <vt:lpstr>Additional information</vt:lpstr>
    </vt:vector>
  </TitlesOfParts>
  <Company>MMS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Financial, Retirement and Estate Planning for Lawyers</dc:title>
  <dc:creator>MShenkman</dc:creator>
  <cp:lastModifiedBy>Martin Shenkman</cp:lastModifiedBy>
  <cp:revision>27</cp:revision>
  <cp:lastPrinted>2017-05-11T15:12:18Z</cp:lastPrinted>
  <dcterms:created xsi:type="dcterms:W3CDTF">2012-02-15T14:56:32Z</dcterms:created>
  <dcterms:modified xsi:type="dcterms:W3CDTF">2022-08-31T18:15:24Z</dcterms:modified>
</cp:coreProperties>
</file>