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73" r:id="rId2"/>
  </p:sldMasterIdLst>
  <p:notesMasterIdLst>
    <p:notesMasterId r:id="rId8"/>
  </p:notesMasterIdLst>
  <p:sldIdLst>
    <p:sldId id="256" r:id="rId3"/>
    <p:sldId id="257" r:id="rId4"/>
    <p:sldId id="258" r:id="rId5"/>
    <p:sldId id="265" r:id="rId6"/>
    <p:sldId id="264" r:id="rId7"/>
  </p:sldIdLst>
  <p:sldSz cx="9144000" cy="6858000" type="screen4x3"/>
  <p:notesSz cx="6881813"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idx="1"/>
          </p:nvPr>
        </p:nvSpPr>
        <p:spPr>
          <a:xfrm>
            <a:off x="3898102" y="0"/>
            <a:ext cx="2982119" cy="466434"/>
          </a:xfrm>
          <a:prstGeom prst="rect">
            <a:avLst/>
          </a:prstGeom>
        </p:spPr>
        <p:txBody>
          <a:bodyPr vert="horz" lIns="92446" tIns="46223" rIns="92446" bIns="46223" rtlCol="0"/>
          <a:lstStyle>
            <a:lvl1pPr algn="r">
              <a:defRPr sz="1200"/>
            </a:lvl1pPr>
          </a:lstStyle>
          <a:p>
            <a:fld id="{198BD44A-70D5-4A33-AA0E-63EED56966D0}" type="datetimeFigureOut">
              <a:rPr lang="en-US" smtClean="0"/>
              <a:t>9/16/2022</a:t>
            </a:fld>
            <a:endParaRPr lang="en-US" dirty="0"/>
          </a:p>
        </p:txBody>
      </p:sp>
      <p:sp>
        <p:nvSpPr>
          <p:cNvPr id="4" name="Slide Image Placeholder 3"/>
          <p:cNvSpPr>
            <a:spLocks noGrp="1" noRot="1" noChangeAspect="1"/>
          </p:cNvSpPr>
          <p:nvPr>
            <p:ph type="sldImg" idx="2"/>
          </p:nvPr>
        </p:nvSpPr>
        <p:spPr>
          <a:xfrm>
            <a:off x="1350963" y="1162050"/>
            <a:ext cx="4179887" cy="3136900"/>
          </a:xfrm>
          <a:prstGeom prst="rect">
            <a:avLst/>
          </a:prstGeom>
          <a:noFill/>
          <a:ln w="12700">
            <a:solidFill>
              <a:prstClr val="black"/>
            </a:solidFill>
          </a:ln>
        </p:spPr>
        <p:txBody>
          <a:bodyPr vert="horz" lIns="92446" tIns="46223" rIns="92446" bIns="46223" rtlCol="0" anchor="ctr"/>
          <a:lstStyle/>
          <a:p>
            <a:endParaRPr lang="en-US" dirty="0"/>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2446" tIns="46223" rIns="92446" bIns="4622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82119" cy="466433"/>
          </a:xfrm>
          <a:prstGeom prst="rect">
            <a:avLst/>
          </a:prstGeom>
        </p:spPr>
        <p:txBody>
          <a:bodyPr vert="horz" lIns="92446" tIns="46223" rIns="92446" bIns="4622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98102" y="8829967"/>
            <a:ext cx="2982119" cy="466433"/>
          </a:xfrm>
          <a:prstGeom prst="rect">
            <a:avLst/>
          </a:prstGeom>
        </p:spPr>
        <p:txBody>
          <a:bodyPr vert="horz" lIns="92446" tIns="46223" rIns="92446" bIns="46223" rtlCol="0" anchor="b"/>
          <a:lstStyle>
            <a:lvl1pPr algn="r">
              <a:defRPr sz="1200"/>
            </a:lvl1pPr>
          </a:lstStyle>
          <a:p>
            <a:fld id="{DC0E781A-68C4-4EF7-8930-C08217C6D449}" type="slidenum">
              <a:rPr lang="en-US" smtClean="0"/>
              <a:t>‹#›</a:t>
            </a:fld>
            <a:endParaRPr lang="en-US" dirty="0"/>
          </a:p>
        </p:txBody>
      </p:sp>
    </p:spTree>
    <p:extLst>
      <p:ext uri="{BB962C8B-B14F-4D97-AF65-F5344CB8AC3E}">
        <p14:creationId xmlns:p14="http://schemas.microsoft.com/office/powerpoint/2010/main" val="3138021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kumimoji="1" lang="en-US" altLang="en-US" sz="2400" dirty="0">
                <a:latin typeface="Times New Roman"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kumimoji="1" lang="en-US" altLang="en-US" sz="2400" dirty="0">
                <a:latin typeface="Times New Roman" pitchFamily="18"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
          <p:nvSpPr>
            <p:cNvPr id="9"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grpSp>
      <p:sp>
        <p:nvSpPr>
          <p:cNvPr id="5128"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pPr lvl="0"/>
            <a:r>
              <a:rPr lang="en-US" altLang="en-US" noProof="0"/>
              <a:t>Click to edit Master subtitle style</a:t>
            </a:r>
          </a:p>
        </p:txBody>
      </p:sp>
      <p:sp>
        <p:nvSpPr>
          <p:cNvPr id="5132"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pPr lvl="0"/>
            <a:r>
              <a:rPr lang="en-US" altLang="en-US" noProof="0"/>
              <a:t>Click to edit Master title style</a:t>
            </a:r>
          </a:p>
        </p:txBody>
      </p:sp>
      <p:sp>
        <p:nvSpPr>
          <p:cNvPr id="10" name="Rectangle 9"/>
          <p:cNvSpPr>
            <a:spLocks noGrp="1" noChangeArrowheads="1"/>
          </p:cNvSpPr>
          <p:nvPr>
            <p:ph type="dt" sz="quarter" idx="10"/>
          </p:nvPr>
        </p:nvSpPr>
        <p:spPr/>
        <p:txBody>
          <a:bodyPr/>
          <a:lstStyle>
            <a:lvl1pPr>
              <a:defRPr smtClean="0">
                <a:solidFill>
                  <a:schemeClr val="bg1"/>
                </a:solidFill>
              </a:defRPr>
            </a:lvl1pPr>
          </a:lstStyle>
          <a:p>
            <a:pPr>
              <a:defRPr/>
            </a:pPr>
            <a:endParaRPr lang="en-US" altLang="en-US" dirty="0"/>
          </a:p>
        </p:txBody>
      </p:sp>
      <p:sp>
        <p:nvSpPr>
          <p:cNvPr id="11" name="Rectangle 10"/>
          <p:cNvSpPr>
            <a:spLocks noGrp="1" noChangeArrowheads="1"/>
          </p:cNvSpPr>
          <p:nvPr>
            <p:ph type="ftr" sz="quarter" idx="11"/>
          </p:nvPr>
        </p:nvSpPr>
        <p:spPr/>
        <p:txBody>
          <a:bodyPr/>
          <a:lstStyle>
            <a:lvl1pPr algn="r">
              <a:defRPr smtClean="0"/>
            </a:lvl1pPr>
          </a:lstStyle>
          <a:p>
            <a:pPr>
              <a:defRPr/>
            </a:pPr>
            <a:endParaRPr lang="en-US" altLang="en-US" dirty="0"/>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smtClean="0"/>
            </a:lvl1pPr>
          </a:lstStyle>
          <a:p>
            <a:pPr>
              <a:defRPr/>
            </a:pPr>
            <a:fld id="{DF512CA7-9ABB-4E7F-87A3-5B30D1E5FAEE}" type="slidenum">
              <a:rPr lang="en-US" altLang="en-US"/>
              <a:pPr>
                <a:defRPr/>
              </a:pPr>
              <a:t>‹#›</a:t>
            </a:fld>
            <a:endParaRPr lang="en-US" altLang="en-US" dirty="0"/>
          </a:p>
        </p:txBody>
      </p:sp>
    </p:spTree>
    <p:extLst>
      <p:ext uri="{BB962C8B-B14F-4D97-AF65-F5344CB8AC3E}">
        <p14:creationId xmlns:p14="http://schemas.microsoft.com/office/powerpoint/2010/main" val="3089497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B66BBF3C-D27A-44AA-8ED8-75673B0E0CF8}" type="slidenum">
              <a:rPr lang="en-US" altLang="en-US"/>
              <a:pPr>
                <a:defRPr/>
              </a:pPr>
              <a:t>‹#›</a:t>
            </a:fld>
            <a:endParaRPr lang="en-US" altLang="en-US" dirty="0"/>
          </a:p>
        </p:txBody>
      </p:sp>
    </p:spTree>
    <p:extLst>
      <p:ext uri="{BB962C8B-B14F-4D97-AF65-F5344CB8AC3E}">
        <p14:creationId xmlns:p14="http://schemas.microsoft.com/office/powerpoint/2010/main" val="2700794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A17C38C1-0FA9-4D1A-9058-52868ABB9536}" type="slidenum">
              <a:rPr lang="en-US" altLang="en-US"/>
              <a:pPr>
                <a:defRPr/>
              </a:pPr>
              <a:t>‹#›</a:t>
            </a:fld>
            <a:endParaRPr lang="en-US" altLang="en-US" dirty="0"/>
          </a:p>
        </p:txBody>
      </p:sp>
    </p:spTree>
    <p:extLst>
      <p:ext uri="{BB962C8B-B14F-4D97-AF65-F5344CB8AC3E}">
        <p14:creationId xmlns:p14="http://schemas.microsoft.com/office/powerpoint/2010/main" val="732635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387E547-4985-F64B-9C07-4611E025A11E}" type="datetimeFigureOut">
              <a:rPr lang="en-US" smtClean="0"/>
              <a:t>9/16/2022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41917796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87E547-4985-F64B-9C07-4611E025A11E}" type="datetimeFigureOut">
              <a:rPr lang="en-US" smtClean="0"/>
              <a:t>9/16/2022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15322628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87E547-4985-F64B-9C07-4611E025A11E}" type="datetimeFigureOut">
              <a:rPr lang="en-US" smtClean="0"/>
              <a:t>9/16/2022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15011481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387E547-4985-F64B-9C07-4611E025A11E}" type="datetimeFigureOut">
              <a:rPr lang="en-US" smtClean="0"/>
              <a:t>9/16/2022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38406888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387E547-4985-F64B-9C07-4611E025A11E}" type="datetimeFigureOut">
              <a:rPr lang="en-US" smtClean="0"/>
              <a:t>9/16/2022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34384203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387E547-4985-F64B-9C07-4611E025A11E}" type="datetimeFigureOut">
              <a:rPr lang="en-US" smtClean="0"/>
              <a:t>9/16/2022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18156437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87E547-4985-F64B-9C07-4611E025A11E}" type="datetimeFigureOut">
              <a:rPr lang="en-US" smtClean="0"/>
              <a:t>9/16/2022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14941330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87E547-4985-F64B-9C07-4611E025A11E}" type="datetimeFigureOut">
              <a:rPr lang="en-US" smtClean="0"/>
              <a:t>9/16/2022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1985402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5BDBC964-145E-46F2-873C-964447E6BE34}" type="slidenum">
              <a:rPr lang="en-US" altLang="en-US"/>
              <a:pPr>
                <a:defRPr/>
              </a:pPr>
              <a:t>‹#›</a:t>
            </a:fld>
            <a:endParaRPr lang="en-US" altLang="en-US" dirty="0"/>
          </a:p>
        </p:txBody>
      </p:sp>
    </p:spTree>
    <p:extLst>
      <p:ext uri="{BB962C8B-B14F-4D97-AF65-F5344CB8AC3E}">
        <p14:creationId xmlns:p14="http://schemas.microsoft.com/office/powerpoint/2010/main" val="28340752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87E547-4985-F64B-9C07-4611E025A11E}" type="datetimeFigureOut">
              <a:rPr lang="en-US" smtClean="0"/>
              <a:t>9/16/2022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22746943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87E547-4985-F64B-9C07-4611E025A11E}" type="datetimeFigureOut">
              <a:rPr lang="en-US" smtClean="0"/>
              <a:t>9/16/2022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23202222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87E547-4985-F64B-9C07-4611E025A11E}" type="datetimeFigureOut">
              <a:rPr lang="en-US" smtClean="0"/>
              <a:t>9/16/2022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10ABC8-48B6-8541-B9B3-644172D25133}" type="slidenum">
              <a:rPr lang="en-US" smtClean="0"/>
              <a:t>‹#›</a:t>
            </a:fld>
            <a:endParaRPr lang="en-US" dirty="0"/>
          </a:p>
        </p:txBody>
      </p:sp>
    </p:spTree>
    <p:extLst>
      <p:ext uri="{BB962C8B-B14F-4D97-AF65-F5344CB8AC3E}">
        <p14:creationId xmlns:p14="http://schemas.microsoft.com/office/powerpoint/2010/main" val="1423158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86C38B29-59C2-4AE4-A78E-7FE05891FE3B}" type="slidenum">
              <a:rPr lang="en-US" altLang="en-US"/>
              <a:pPr>
                <a:defRPr/>
              </a:pPr>
              <a:t>‹#›</a:t>
            </a:fld>
            <a:endParaRPr lang="en-US" altLang="en-US" dirty="0"/>
          </a:p>
        </p:txBody>
      </p:sp>
    </p:spTree>
    <p:extLst>
      <p:ext uri="{BB962C8B-B14F-4D97-AF65-F5344CB8AC3E}">
        <p14:creationId xmlns:p14="http://schemas.microsoft.com/office/powerpoint/2010/main" val="2516997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949AAAF9-9615-4B79-AD41-717300F560BA}" type="slidenum">
              <a:rPr lang="en-US" altLang="en-US"/>
              <a:pPr>
                <a:defRPr/>
              </a:pPr>
              <a:t>‹#›</a:t>
            </a:fld>
            <a:endParaRPr lang="en-US" altLang="en-US" dirty="0"/>
          </a:p>
        </p:txBody>
      </p:sp>
    </p:spTree>
    <p:extLst>
      <p:ext uri="{BB962C8B-B14F-4D97-AF65-F5344CB8AC3E}">
        <p14:creationId xmlns:p14="http://schemas.microsoft.com/office/powerpoint/2010/main" val="1606586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8"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9" name="Rectangle 13"/>
          <p:cNvSpPr>
            <a:spLocks noGrp="1" noChangeArrowheads="1"/>
          </p:cNvSpPr>
          <p:nvPr>
            <p:ph type="sldNum" sz="quarter" idx="12"/>
          </p:nvPr>
        </p:nvSpPr>
        <p:spPr>
          <a:ln/>
        </p:spPr>
        <p:txBody>
          <a:bodyPr/>
          <a:lstStyle>
            <a:lvl1pPr>
              <a:defRPr/>
            </a:lvl1pPr>
          </a:lstStyle>
          <a:p>
            <a:pPr>
              <a:defRPr/>
            </a:pPr>
            <a:fld id="{FBF5EFBA-C48B-4660-8B12-D6F80C463A73}" type="slidenum">
              <a:rPr lang="en-US" altLang="en-US"/>
              <a:pPr>
                <a:defRPr/>
              </a:pPr>
              <a:t>‹#›</a:t>
            </a:fld>
            <a:endParaRPr lang="en-US" altLang="en-US" dirty="0"/>
          </a:p>
        </p:txBody>
      </p:sp>
    </p:spTree>
    <p:extLst>
      <p:ext uri="{BB962C8B-B14F-4D97-AF65-F5344CB8AC3E}">
        <p14:creationId xmlns:p14="http://schemas.microsoft.com/office/powerpoint/2010/main" val="744124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4"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5" name="Rectangle 13"/>
          <p:cNvSpPr>
            <a:spLocks noGrp="1" noChangeArrowheads="1"/>
          </p:cNvSpPr>
          <p:nvPr>
            <p:ph type="sldNum" sz="quarter" idx="12"/>
          </p:nvPr>
        </p:nvSpPr>
        <p:spPr>
          <a:ln/>
        </p:spPr>
        <p:txBody>
          <a:bodyPr/>
          <a:lstStyle>
            <a:lvl1pPr>
              <a:defRPr/>
            </a:lvl1pPr>
          </a:lstStyle>
          <a:p>
            <a:pPr>
              <a:defRPr/>
            </a:pPr>
            <a:fld id="{F4D04C6B-CB1C-4326-810E-2DFAA6983CD5}" type="slidenum">
              <a:rPr lang="en-US" altLang="en-US"/>
              <a:pPr>
                <a:defRPr/>
              </a:pPr>
              <a:t>‹#›</a:t>
            </a:fld>
            <a:endParaRPr lang="en-US" altLang="en-US" dirty="0"/>
          </a:p>
        </p:txBody>
      </p:sp>
    </p:spTree>
    <p:extLst>
      <p:ext uri="{BB962C8B-B14F-4D97-AF65-F5344CB8AC3E}">
        <p14:creationId xmlns:p14="http://schemas.microsoft.com/office/powerpoint/2010/main" val="1567126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3"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4" name="Rectangle 13"/>
          <p:cNvSpPr>
            <a:spLocks noGrp="1" noChangeArrowheads="1"/>
          </p:cNvSpPr>
          <p:nvPr>
            <p:ph type="sldNum" sz="quarter" idx="12"/>
          </p:nvPr>
        </p:nvSpPr>
        <p:spPr>
          <a:ln/>
        </p:spPr>
        <p:txBody>
          <a:bodyPr/>
          <a:lstStyle>
            <a:lvl1pPr>
              <a:defRPr/>
            </a:lvl1pPr>
          </a:lstStyle>
          <a:p>
            <a:pPr>
              <a:defRPr/>
            </a:pPr>
            <a:fld id="{2E427462-C532-4637-BB71-80F603EB3C63}" type="slidenum">
              <a:rPr lang="en-US" altLang="en-US"/>
              <a:pPr>
                <a:defRPr/>
              </a:pPr>
              <a:t>‹#›</a:t>
            </a:fld>
            <a:endParaRPr lang="en-US" altLang="en-US" dirty="0"/>
          </a:p>
        </p:txBody>
      </p:sp>
    </p:spTree>
    <p:extLst>
      <p:ext uri="{BB962C8B-B14F-4D97-AF65-F5344CB8AC3E}">
        <p14:creationId xmlns:p14="http://schemas.microsoft.com/office/powerpoint/2010/main" val="3621000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FC9324C8-6318-4669-83AD-AF02B9DF92CA}" type="slidenum">
              <a:rPr lang="en-US" altLang="en-US"/>
              <a:pPr>
                <a:defRPr/>
              </a:pPr>
              <a:t>‹#›</a:t>
            </a:fld>
            <a:endParaRPr lang="en-US" altLang="en-US" dirty="0"/>
          </a:p>
        </p:txBody>
      </p:sp>
    </p:spTree>
    <p:extLst>
      <p:ext uri="{BB962C8B-B14F-4D97-AF65-F5344CB8AC3E}">
        <p14:creationId xmlns:p14="http://schemas.microsoft.com/office/powerpoint/2010/main" val="1722355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B90A91A0-001A-4949-A9BD-8A70FE535B91}" type="slidenum">
              <a:rPr lang="en-US" altLang="en-US"/>
              <a:pPr>
                <a:defRPr/>
              </a:pPr>
              <a:t>‹#›</a:t>
            </a:fld>
            <a:endParaRPr lang="en-US" altLang="en-US" dirty="0"/>
          </a:p>
        </p:txBody>
      </p:sp>
    </p:spTree>
    <p:extLst>
      <p:ext uri="{BB962C8B-B14F-4D97-AF65-F5344CB8AC3E}">
        <p14:creationId xmlns:p14="http://schemas.microsoft.com/office/powerpoint/2010/main" val="1783007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620000" cy="6858000"/>
            <a:chOff x="0" y="0"/>
            <a:chExt cx="4800" cy="4320"/>
          </a:xfrm>
        </p:grpSpPr>
        <p:grpSp>
          <p:nvGrpSpPr>
            <p:cNvPr id="1032" name="Group 3"/>
            <p:cNvGrpSpPr>
              <a:grpSpLocks/>
            </p:cNvGrpSpPr>
            <p:nvPr userDrawn="1"/>
          </p:nvGrpSpPr>
          <p:grpSpPr bwMode="auto">
            <a:xfrm>
              <a:off x="0" y="0"/>
              <a:ext cx="2016" cy="4320"/>
              <a:chOff x="0" y="0"/>
              <a:chExt cx="2016" cy="4320"/>
            </a:xfrm>
          </p:grpSpPr>
          <p:sp>
            <p:nvSpPr>
              <p:cNvPr id="103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
            <p:nvSpPr>
              <p:cNvPr id="103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dirty="0"/>
              </a:p>
            </p:txBody>
          </p:sp>
        </p:grpSp>
        <p:grpSp>
          <p:nvGrpSpPr>
            <p:cNvPr id="1033" name="Group 6"/>
            <p:cNvGrpSpPr>
              <a:grpSpLocks/>
            </p:cNvGrpSpPr>
            <p:nvPr/>
          </p:nvGrpSpPr>
          <p:grpSpPr bwMode="auto">
            <a:xfrm>
              <a:off x="144" y="1248"/>
              <a:ext cx="4656" cy="201"/>
              <a:chOff x="144" y="1248"/>
              <a:chExt cx="4656" cy="201"/>
            </a:xfrm>
          </p:grpSpPr>
          <p:sp>
            <p:nvSpPr>
              <p:cNvPr id="1034"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
            <p:nvSpPr>
              <p:cNvPr id="1035"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10"/>
          <p:cNvSpPr>
            <a:spLocks noGrp="1" noChangeArrowheads="1"/>
          </p:cNvSpPr>
          <p:nvPr>
            <p:ph type="body" idx="1"/>
          </p:nvPr>
        </p:nvSpPr>
        <p:spPr bwMode="auto">
          <a:xfrm>
            <a:off x="838200" y="2362200"/>
            <a:ext cx="7693025"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7" name="Rectangle 11"/>
          <p:cNvSpPr>
            <a:spLocks noGrp="1" noChangeArrowheads="1"/>
          </p:cNvSpPr>
          <p:nvPr>
            <p:ph type="dt" sz="half" idx="2"/>
          </p:nvPr>
        </p:nvSpPr>
        <p:spPr bwMode="auto">
          <a:xfrm>
            <a:off x="2438400" y="6248400"/>
            <a:ext cx="21304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smtClean="0"/>
            </a:lvl1pPr>
          </a:lstStyle>
          <a:p>
            <a:pPr>
              <a:defRPr/>
            </a:pPr>
            <a:endParaRPr lang="en-US" altLang="en-US" dirty="0"/>
          </a:p>
        </p:txBody>
      </p:sp>
      <p:sp>
        <p:nvSpPr>
          <p:cNvPr id="4108" name="Rectangle 12"/>
          <p:cNvSpPr>
            <a:spLocks noGrp="1" noChangeArrowheads="1"/>
          </p:cNvSpPr>
          <p:nvPr>
            <p:ph type="ftr" sz="quarter" idx="3"/>
          </p:nvPr>
        </p:nvSpPr>
        <p:spPr bwMode="auto">
          <a:xfrm>
            <a:off x="5791200" y="6248400"/>
            <a:ext cx="2897188"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smtClean="0"/>
            </a:lvl1pPr>
          </a:lstStyle>
          <a:p>
            <a:pPr>
              <a:defRPr/>
            </a:pPr>
            <a:endParaRPr lang="en-US" altLang="en-US" dirty="0"/>
          </a:p>
        </p:txBody>
      </p:sp>
      <p:sp>
        <p:nvSpPr>
          <p:cNvPr id="4109" name="Rectangle 13"/>
          <p:cNvSpPr>
            <a:spLocks noGrp="1" noChangeArrowheads="1"/>
          </p:cNvSpPr>
          <p:nvPr>
            <p:ph type="sldNum" sz="quarter" idx="4"/>
          </p:nvPr>
        </p:nvSpPr>
        <p:spPr bwMode="auto">
          <a:xfrm>
            <a:off x="84138" y="6242050"/>
            <a:ext cx="58737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eaLnBrk="1" hangingPunct="1">
              <a:defRPr sz="2600" b="1" smtClean="0">
                <a:solidFill>
                  <a:schemeClr val="bg1"/>
                </a:solidFill>
              </a:defRPr>
            </a:lvl1pPr>
          </a:lstStyle>
          <a:p>
            <a:pPr>
              <a:defRPr/>
            </a:pPr>
            <a:fld id="{5528130E-CFD2-4187-AD52-014BF5A4C4FE}"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87E547-4985-F64B-9C07-4611E025A11E}" type="datetimeFigureOut">
              <a:rPr lang="en-US" smtClean="0"/>
              <a:t>9/16/2022</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10ABC8-48B6-8541-B9B3-644172D25133}" type="slidenum">
              <a:rPr lang="en-US" smtClean="0"/>
              <a:t>‹#›</a:t>
            </a:fld>
            <a:endParaRPr lang="en-US" dirty="0"/>
          </a:p>
        </p:txBody>
      </p:sp>
    </p:spTree>
    <p:extLst>
      <p:ext uri="{BB962C8B-B14F-4D97-AF65-F5344CB8AC3E}">
        <p14:creationId xmlns:p14="http://schemas.microsoft.com/office/powerpoint/2010/main" val="135802130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shenkman@shenkmanlaw.com" TargetMode="External"/><Relationship Id="rId2" Type="http://schemas.openxmlformats.org/officeDocument/2006/relationships/hyperlink" Target="mailto:agassman@gasmanpa.com" TargetMode="Externa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EF1DA-3CC1-784F-A7D8-4403C5812E65}"/>
              </a:ext>
            </a:extLst>
          </p:cNvPr>
          <p:cNvSpPr>
            <a:spLocks noGrp="1"/>
          </p:cNvSpPr>
          <p:nvPr>
            <p:ph type="ctrTitle"/>
          </p:nvPr>
        </p:nvSpPr>
        <p:spPr>
          <a:xfrm>
            <a:off x="2782956" y="714858"/>
            <a:ext cx="5854148" cy="3727933"/>
          </a:xfrm>
        </p:spPr>
        <p:txBody>
          <a:bodyPr>
            <a:normAutofit/>
          </a:bodyPr>
          <a:lstStyle/>
          <a:p>
            <a:r>
              <a:rPr lang="en-US" sz="2600" dirty="0">
                <a:latin typeface="Optima" panose="02000503060000020004" pitchFamily="2" charset="0"/>
              </a:rPr>
              <a:t>2022 Consumer Webinar Series for  National Estate Planning Awareness Month:</a:t>
            </a:r>
            <a:br>
              <a:rPr lang="en-US" sz="3600" dirty="0">
                <a:latin typeface="Optima" panose="02000503060000020004" pitchFamily="2" charset="0"/>
              </a:rPr>
            </a:br>
            <a:r>
              <a:rPr lang="en-US" sz="3600" dirty="0">
                <a:latin typeface="Optima" panose="02000503060000020004" pitchFamily="2" charset="0"/>
              </a:rPr>
              <a:t>Asset Protection Planning For the Masses</a:t>
            </a:r>
            <a:endParaRPr lang="en-US" sz="4400" b="1" dirty="0">
              <a:latin typeface="Optima" panose="02000503060000020004" pitchFamily="2" charset="0"/>
            </a:endParaRPr>
          </a:p>
        </p:txBody>
      </p:sp>
    </p:spTree>
    <p:extLst>
      <p:ext uri="{BB962C8B-B14F-4D97-AF65-F5344CB8AC3E}">
        <p14:creationId xmlns:p14="http://schemas.microsoft.com/office/powerpoint/2010/main" val="2362182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noGrp="1" noChangeArrowheads="1"/>
          </p:cNvSpPr>
          <p:nvPr>
            <p:ph type="title"/>
          </p:nvPr>
        </p:nvSpPr>
        <p:spPr/>
        <p:txBody>
          <a:bodyPr/>
          <a:lstStyle/>
          <a:p>
            <a:pPr eaLnBrk="1" hangingPunct="1"/>
            <a:r>
              <a:rPr lang="en-US" altLang="en-US" dirty="0"/>
              <a:t>General Disclaimer</a:t>
            </a:r>
          </a:p>
        </p:txBody>
      </p:sp>
      <p:sp>
        <p:nvSpPr>
          <p:cNvPr id="4099" name="Rectangle 3"/>
          <p:cNvSpPr>
            <a:spLocks noGrp="1" noChangeArrowheads="1"/>
          </p:cNvSpPr>
          <p:nvPr>
            <p:ph type="body" idx="1"/>
          </p:nvPr>
        </p:nvSpPr>
        <p:spPr/>
        <p:txBody>
          <a:bodyPr/>
          <a:lstStyle/>
          <a:p>
            <a:pPr eaLnBrk="1" hangingPunct="1">
              <a:lnSpc>
                <a:spcPct val="90000"/>
              </a:lnSpc>
            </a:pPr>
            <a:r>
              <a:rPr lang="en-US" altLang="en-US" sz="2000" dirty="0">
                <a:solidFill>
                  <a:schemeClr val="tx2"/>
                </a:solidFill>
              </a:rPr>
              <a:t>The information and/or the materials provided as part of this program are intended and provided solely for informational and educational purposes.  None of the information and/or materials provided as part of this power point or ancillary materials are intended to be, nor should they be construed to be the basis of any investment, legal, tax or other professional advice. Under no circumstances  should the audio, PowerPoint or other materials be considered to be, or used as, independent legal, tax, investment or other professional advice. The discussions are general in nature and not person specific. Laws vary by state and are subject to constant change. Economic developments could dramatically alter the illustrations or recommendations offered in the program or materials.</a:t>
            </a:r>
          </a:p>
        </p:txBody>
      </p:sp>
      <p:sp>
        <p:nvSpPr>
          <p:cNvPr id="2" name="Slide Number Placeholder 1"/>
          <p:cNvSpPr>
            <a:spLocks noGrp="1"/>
          </p:cNvSpPr>
          <p:nvPr>
            <p:ph type="sldNum" sz="quarter" idx="12"/>
          </p:nvPr>
        </p:nvSpPr>
        <p:spPr/>
        <p:txBody>
          <a:bodyPr/>
          <a:lstStyle/>
          <a:p>
            <a:pPr>
              <a:defRPr/>
            </a:pPr>
            <a:fld id="{5BDBC964-145E-46F2-873C-964447E6BE34}" type="slidenum">
              <a:rPr lang="en-US" altLang="en-US" smtClean="0"/>
              <a:pPr>
                <a:defRPr/>
              </a:pPr>
              <a:t>2</a:t>
            </a:fld>
            <a:endParaRPr lang="en-US"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000" dirty="0"/>
              <a:t>What is asset protection planning and Why Does EVERYONE Need It?</a:t>
            </a:r>
          </a:p>
        </p:txBody>
      </p:sp>
      <p:sp>
        <p:nvSpPr>
          <p:cNvPr id="3" name="Content Placeholder 2"/>
          <p:cNvSpPr>
            <a:spLocks noGrp="1"/>
          </p:cNvSpPr>
          <p:nvPr>
            <p:ph idx="1"/>
          </p:nvPr>
        </p:nvSpPr>
        <p:spPr/>
        <p:txBody>
          <a:bodyPr/>
          <a:lstStyle/>
          <a:p>
            <a:r>
              <a:rPr lang="en-US" sz="2000" dirty="0">
                <a:solidFill>
                  <a:schemeClr val="tx2"/>
                </a:solidFill>
              </a:rPr>
              <a:t>Asset protection planning is:</a:t>
            </a:r>
          </a:p>
          <a:p>
            <a:pPr lvl="1"/>
            <a:r>
              <a:rPr lang="en-US" sz="2000" dirty="0">
                <a:solidFill>
                  <a:schemeClr val="tx2"/>
                </a:solidFill>
              </a:rPr>
              <a:t>Protecting your assets from lawsuits and claims. It entails insulating yourself from liability when you can.</a:t>
            </a:r>
          </a:p>
          <a:p>
            <a:r>
              <a:rPr lang="en-US" sz="2000" dirty="0">
                <a:solidFill>
                  <a:schemeClr val="tx2"/>
                </a:solidFill>
              </a:rPr>
              <a:t>Why do YOU need asset protection planning?</a:t>
            </a:r>
          </a:p>
          <a:p>
            <a:pPr lvl="1"/>
            <a:r>
              <a:rPr lang="en-US" sz="2000" dirty="0">
                <a:solidFill>
                  <a:schemeClr val="tx2"/>
                </a:solidFill>
              </a:rPr>
              <a:t>Everyone and anyone can be sued.</a:t>
            </a:r>
          </a:p>
          <a:p>
            <a:pPr lvl="1"/>
            <a:r>
              <a:rPr lang="en-US" sz="2000" dirty="0">
                <a:solidFill>
                  <a:schemeClr val="tx2"/>
                </a:solidFill>
              </a:rPr>
              <a:t>If you don’t protect your wealth you can lose it all in a suit, claim or divorce.</a:t>
            </a:r>
          </a:p>
          <a:p>
            <a:pPr lvl="1"/>
            <a:r>
              <a:rPr lang="en-US" sz="2000" dirty="0">
                <a:solidFill>
                  <a:schemeClr val="tx2"/>
                </a:solidFill>
              </a:rPr>
              <a:t>There are easy and often inexpensive steps you can take that might have a dramatic impact on protecting your savings.</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3</a:t>
            </a:fld>
            <a:endParaRPr lang="en-US" altLang="en-US" dirty="0"/>
          </a:p>
        </p:txBody>
      </p:sp>
    </p:spTree>
    <p:extLst>
      <p:ext uri="{BB962C8B-B14F-4D97-AF65-F5344CB8AC3E}">
        <p14:creationId xmlns:p14="http://schemas.microsoft.com/office/powerpoint/2010/main" val="3170039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steps can consumers take to Protect Their Assets?</a:t>
            </a:r>
          </a:p>
        </p:txBody>
      </p:sp>
      <p:sp>
        <p:nvSpPr>
          <p:cNvPr id="3" name="Content Placeholder 2"/>
          <p:cNvSpPr>
            <a:spLocks noGrp="1"/>
          </p:cNvSpPr>
          <p:nvPr>
            <p:ph idx="1"/>
          </p:nvPr>
        </p:nvSpPr>
        <p:spPr/>
        <p:txBody>
          <a:bodyPr/>
          <a:lstStyle/>
          <a:p>
            <a:r>
              <a:rPr lang="en-US" sz="2000" dirty="0">
                <a:solidFill>
                  <a:schemeClr val="tx2"/>
                </a:solidFill>
              </a:rPr>
              <a:t>Get the right insurance.</a:t>
            </a:r>
          </a:p>
          <a:p>
            <a:pPr lvl="1"/>
            <a:r>
              <a:rPr lang="en-US" sz="1600" dirty="0">
                <a:solidFill>
                  <a:schemeClr val="tx2"/>
                </a:solidFill>
              </a:rPr>
              <a:t>Proper coverage.</a:t>
            </a:r>
          </a:p>
          <a:p>
            <a:pPr lvl="1"/>
            <a:r>
              <a:rPr lang="en-US" sz="1600" dirty="0">
                <a:solidFill>
                  <a:schemeClr val="tx2"/>
                </a:solidFill>
              </a:rPr>
              <a:t>Excess liability is another.</a:t>
            </a:r>
          </a:p>
          <a:p>
            <a:pPr lvl="1"/>
            <a:r>
              <a:rPr lang="en-US" sz="1600" dirty="0">
                <a:solidFill>
                  <a:schemeClr val="tx2"/>
                </a:solidFill>
              </a:rPr>
              <a:t>Cover all risks: liability, property, casualty, disability ,etc.</a:t>
            </a:r>
          </a:p>
          <a:p>
            <a:r>
              <a:rPr lang="en-US" sz="2000" dirty="0">
                <a:solidFill>
                  <a:schemeClr val="tx2"/>
                </a:solidFill>
              </a:rPr>
              <a:t>Operate smart/safe.</a:t>
            </a:r>
          </a:p>
          <a:p>
            <a:r>
              <a:rPr lang="en-US" sz="2000" dirty="0">
                <a:solidFill>
                  <a:schemeClr val="tx2"/>
                </a:solidFill>
              </a:rPr>
              <a:t>Set up an entity, e.g. a limited liability company for rental property or a business.</a:t>
            </a:r>
          </a:p>
          <a:p>
            <a:r>
              <a:rPr lang="en-US" sz="2000" dirty="0">
                <a:solidFill>
                  <a:schemeClr val="tx2"/>
                </a:solidFill>
              </a:rPr>
              <a:t>Own property in a way that might provide protection, e.g. tenants by the entirety ownership of a house between spouses.</a:t>
            </a:r>
          </a:p>
          <a:p>
            <a:r>
              <a:rPr lang="en-US" sz="2000" dirty="0">
                <a:solidFill>
                  <a:schemeClr val="tx2"/>
                </a:solidFill>
              </a:rPr>
              <a:t>Own assets that themselves may provide protection such as homestead under your state law, annuities, insurance and retirement accounts.</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4</a:t>
            </a:fld>
            <a:endParaRPr lang="en-US" altLang="en-US" dirty="0"/>
          </a:p>
        </p:txBody>
      </p:sp>
    </p:spTree>
    <p:extLst>
      <p:ext uri="{BB962C8B-B14F-4D97-AF65-F5344CB8AC3E}">
        <p14:creationId xmlns:p14="http://schemas.microsoft.com/office/powerpoint/2010/main" val="208168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information</a:t>
            </a:r>
          </a:p>
        </p:txBody>
      </p:sp>
      <p:sp>
        <p:nvSpPr>
          <p:cNvPr id="3" name="Content Placeholder 2"/>
          <p:cNvSpPr>
            <a:spLocks noGrp="1"/>
          </p:cNvSpPr>
          <p:nvPr>
            <p:ph idx="1"/>
          </p:nvPr>
        </p:nvSpPr>
        <p:spPr/>
        <p:txBody>
          <a:bodyPr/>
          <a:lstStyle/>
          <a:p>
            <a:r>
              <a:rPr lang="en-US" dirty="0">
                <a:solidFill>
                  <a:schemeClr val="tx2"/>
                </a:solidFill>
              </a:rPr>
              <a:t>Alan Gassman </a:t>
            </a:r>
            <a:r>
              <a:rPr lang="en-US" dirty="0">
                <a:solidFill>
                  <a:schemeClr val="tx2"/>
                </a:solidFill>
                <a:hlinkClick r:id="rId2"/>
              </a:rPr>
              <a:t>agassman@gasmanpa.com</a:t>
            </a:r>
            <a:endParaRPr lang="en-US" dirty="0">
              <a:solidFill>
                <a:schemeClr val="tx2"/>
              </a:solidFill>
            </a:endParaRPr>
          </a:p>
          <a:p>
            <a:r>
              <a:rPr lang="en-US" dirty="0">
                <a:solidFill>
                  <a:schemeClr val="tx2"/>
                </a:solidFill>
              </a:rPr>
              <a:t>Martin M. Shenkman </a:t>
            </a:r>
            <a:r>
              <a:rPr lang="en-US" dirty="0">
                <a:solidFill>
                  <a:schemeClr val="tx2"/>
                </a:solidFill>
                <a:hlinkClick r:id="rId3"/>
              </a:rPr>
              <a:t>shenkman@shenkmanlaw.com</a:t>
            </a:r>
            <a:endParaRPr lang="en-US" dirty="0">
              <a:solidFill>
                <a:schemeClr val="tx2"/>
              </a:solidFill>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67200" y="6086475"/>
            <a:ext cx="1292432" cy="495605"/>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65467" y="6086475"/>
            <a:ext cx="1596966" cy="483108"/>
          </a:xfrm>
          <a:prstGeom prst="rect">
            <a:avLst/>
          </a:prstGeom>
        </p:spPr>
      </p:pic>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72200" y="5637306"/>
            <a:ext cx="1886527" cy="1220694"/>
          </a:xfrm>
          <a:prstGeom prst="rect">
            <a:avLst/>
          </a:prstGeom>
        </p:spPr>
      </p:pic>
      <p:sp>
        <p:nvSpPr>
          <p:cNvPr id="7" name="Slide Number Placeholder 6"/>
          <p:cNvSpPr>
            <a:spLocks noGrp="1"/>
          </p:cNvSpPr>
          <p:nvPr>
            <p:ph type="sldNum" sz="quarter" idx="12"/>
          </p:nvPr>
        </p:nvSpPr>
        <p:spPr/>
        <p:txBody>
          <a:bodyPr/>
          <a:lstStyle/>
          <a:p>
            <a:pPr>
              <a:defRPr/>
            </a:pPr>
            <a:fld id="{5BDBC964-145E-46F2-873C-964447E6BE34}" type="slidenum">
              <a:rPr lang="en-US" altLang="en-US" smtClean="0"/>
              <a:pPr>
                <a:defRPr/>
              </a:pPr>
              <a:t>5</a:t>
            </a:fld>
            <a:endParaRPr lang="en-US" altLang="en-US" dirty="0"/>
          </a:p>
        </p:txBody>
      </p:sp>
    </p:spTree>
    <p:extLst>
      <p:ext uri="{BB962C8B-B14F-4D97-AF65-F5344CB8AC3E}">
        <p14:creationId xmlns:p14="http://schemas.microsoft.com/office/powerpoint/2010/main" val="2699482620"/>
      </p:ext>
    </p:extLst>
  </p:cSld>
  <p:clrMapOvr>
    <a:masterClrMapping/>
  </p:clrMapOvr>
</p:sld>
</file>

<file path=ppt/theme/theme1.xml><?xml version="1.0" encoding="utf-8"?>
<a:theme xmlns:a="http://schemas.openxmlformats.org/drawingml/2006/main" name="Capsules">
  <a:themeElements>
    <a:clrScheme name="LawEasy">
      <a:dk1>
        <a:srgbClr val="3A9BBB"/>
      </a:dk1>
      <a:lt1>
        <a:srgbClr val="FFFFFF"/>
      </a:lt1>
      <a:dk2>
        <a:srgbClr val="000000"/>
      </a:dk2>
      <a:lt2>
        <a:srgbClr val="FFFFFF"/>
      </a:lt2>
      <a:accent1>
        <a:srgbClr val="BF0000"/>
      </a:accent1>
      <a:accent2>
        <a:srgbClr val="3A9BBB"/>
      </a:accent2>
      <a:accent3>
        <a:srgbClr val="AAAAAA"/>
      </a:accent3>
      <a:accent4>
        <a:srgbClr val="DADADA"/>
      </a:accent4>
      <a:accent5>
        <a:srgbClr val="FFE2AA"/>
      </a:accent5>
      <a:accent6>
        <a:srgbClr val="BF0000"/>
      </a:accent6>
      <a:hlink>
        <a:srgbClr val="000000"/>
      </a:hlink>
      <a:folHlink>
        <a:srgbClr val="FF7C80"/>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Capsules</Template>
  <TotalTime>1784</TotalTime>
  <Words>378</Words>
  <Application>Microsoft Office PowerPoint</Application>
  <PresentationFormat>On-screen Show (4:3)</PresentationFormat>
  <Paragraphs>26</Paragraphs>
  <Slides>5</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5</vt:i4>
      </vt:variant>
    </vt:vector>
  </HeadingPairs>
  <TitlesOfParts>
    <vt:vector size="13" baseType="lpstr">
      <vt:lpstr>Arial</vt:lpstr>
      <vt:lpstr>Calibri</vt:lpstr>
      <vt:lpstr>Calibri Light</vt:lpstr>
      <vt:lpstr>Optima</vt:lpstr>
      <vt:lpstr>Times New Roman</vt:lpstr>
      <vt:lpstr>Wingdings</vt:lpstr>
      <vt:lpstr>Capsules</vt:lpstr>
      <vt:lpstr>Office Theme</vt:lpstr>
      <vt:lpstr>2022 Consumer Webinar Series for  National Estate Planning Awareness Month: Asset Protection Planning For the Masses</vt:lpstr>
      <vt:lpstr>General Disclaimer</vt:lpstr>
      <vt:lpstr>What is asset protection planning and Why Does EVERYONE Need It?</vt:lpstr>
      <vt:lpstr>What steps can consumers take to Protect Their Assets?</vt:lpstr>
      <vt:lpstr>Additional information</vt:lpstr>
    </vt:vector>
  </TitlesOfParts>
  <Company>MMS PC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Essential Financial, Retirement and Estate Planning for Lawyers</dc:title>
  <dc:creator>MShenkman</dc:creator>
  <cp:lastModifiedBy>Martin Shenkman</cp:lastModifiedBy>
  <cp:revision>28</cp:revision>
  <cp:lastPrinted>2017-05-11T15:12:18Z</cp:lastPrinted>
  <dcterms:created xsi:type="dcterms:W3CDTF">2012-02-15T14:56:32Z</dcterms:created>
  <dcterms:modified xsi:type="dcterms:W3CDTF">2022-09-17T22:24:39Z</dcterms:modified>
</cp:coreProperties>
</file>