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73" r:id="rId2"/>
    <p:sldMasterId id="2147483675" r:id="rId3"/>
  </p:sldMasterIdLst>
  <p:notesMasterIdLst>
    <p:notesMasterId r:id="rId12"/>
  </p:notesMasterIdLst>
  <p:sldIdLst>
    <p:sldId id="265" r:id="rId4"/>
    <p:sldId id="257" r:id="rId5"/>
    <p:sldId id="278" r:id="rId6"/>
    <p:sldId id="324" r:id="rId7"/>
    <p:sldId id="343" r:id="rId8"/>
    <p:sldId id="325" r:id="rId9"/>
    <p:sldId id="340" r:id="rId10"/>
    <p:sldId id="264" r:id="rId11"/>
  </p:sldIdLst>
  <p:sldSz cx="9144000" cy="6858000" type="screen4x3"/>
  <p:notesSz cx="6881813" cy="92964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8" d="100"/>
          <a:sy n="78" d="100"/>
        </p:scale>
        <p:origin x="1594"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theme" Target="theme/theme1.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6434"/>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3898102" y="0"/>
            <a:ext cx="2982119" cy="466434"/>
          </a:xfrm>
          <a:prstGeom prst="rect">
            <a:avLst/>
          </a:prstGeom>
        </p:spPr>
        <p:txBody>
          <a:bodyPr vert="horz" lIns="92446" tIns="46223" rIns="92446" bIns="46223" rtlCol="0"/>
          <a:lstStyle>
            <a:lvl1pPr algn="r">
              <a:defRPr sz="1200"/>
            </a:lvl1pPr>
          </a:lstStyle>
          <a:p>
            <a:fld id="{198BD44A-70D5-4A33-AA0E-63EED56966D0}" type="datetimeFigureOut">
              <a:rPr lang="en-US" smtClean="0"/>
              <a:t>4/6/2022</a:t>
            </a:fld>
            <a:endParaRPr lang="en-US"/>
          </a:p>
        </p:txBody>
      </p:sp>
      <p:sp>
        <p:nvSpPr>
          <p:cNvPr id="4" name="Slide Image Placeholder 3"/>
          <p:cNvSpPr>
            <a:spLocks noGrp="1" noRot="1" noChangeAspect="1"/>
          </p:cNvSpPr>
          <p:nvPr>
            <p:ph type="sldImg" idx="2"/>
          </p:nvPr>
        </p:nvSpPr>
        <p:spPr>
          <a:xfrm>
            <a:off x="1350963" y="1162050"/>
            <a:ext cx="4179887" cy="3136900"/>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688182" y="4473892"/>
            <a:ext cx="5505450" cy="3660458"/>
          </a:xfrm>
          <a:prstGeom prst="rect">
            <a:avLst/>
          </a:prstGeom>
        </p:spPr>
        <p:txBody>
          <a:bodyPr vert="horz" lIns="92446" tIns="46223" rIns="92446" bIns="46223"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82119" cy="466433"/>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3898102" y="8829967"/>
            <a:ext cx="2982119" cy="466433"/>
          </a:xfrm>
          <a:prstGeom prst="rect">
            <a:avLst/>
          </a:prstGeom>
        </p:spPr>
        <p:txBody>
          <a:bodyPr vert="horz" lIns="92446" tIns="46223" rIns="92446" bIns="46223" rtlCol="0" anchor="b"/>
          <a:lstStyle>
            <a:lvl1pPr algn="r">
              <a:defRPr sz="1200"/>
            </a:lvl1pPr>
          </a:lstStyle>
          <a:p>
            <a:fld id="{DC0E781A-68C4-4EF7-8930-C08217C6D449}" type="slidenum">
              <a:rPr lang="en-US" smtClean="0"/>
              <a:t>‹#›</a:t>
            </a:fld>
            <a:endParaRPr lang="en-US"/>
          </a:p>
        </p:txBody>
      </p:sp>
    </p:spTree>
    <p:extLst>
      <p:ext uri="{BB962C8B-B14F-4D97-AF65-F5344CB8AC3E}">
        <p14:creationId xmlns:p14="http://schemas.microsoft.com/office/powerpoint/2010/main" val="31380218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a:p>
            <a:endParaRPr lang="en-US" dirty="0"/>
          </a:p>
          <a:p>
            <a:endParaRPr lang="he-IL"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FBFDD88-DA5F-4CAD-9C64-873CEB9470CE}" type="slidenum">
              <a:rPr kumimoji="0" lang="he-IL"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he-IL"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29206760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rtl="0">
              <a:lnSpc>
                <a:spcPct val="150000"/>
              </a:lnSpc>
            </a:pPr>
            <a:r>
              <a:rPr lang="en-US" sz="1800" dirty="0">
                <a:latin typeface="Times New Roman" panose="02020603050405020304" pitchFamily="18" charset="0"/>
                <a:ea typeface="Times New Roman" panose="02020603050405020304" pitchFamily="18" charset="0"/>
                <a:cs typeface="David" panose="020E0502060401010101" pitchFamily="34" charset="-79"/>
              </a:rPr>
              <a:t> </a:t>
            </a:r>
            <a:endParaRPr lang="he-IL"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FBFDD88-DA5F-4CAD-9C64-873CEB9470CE}" type="slidenum">
              <a:rPr kumimoji="0" lang="he-IL"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he-IL"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11297850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FBFDD88-DA5F-4CAD-9C64-873CEB9470CE}" type="slidenum">
              <a:rPr kumimoji="0" lang="he-IL"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he-IL"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36274481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FBFDD88-DA5F-4CAD-9C64-873CEB9470CE}" type="slidenum">
              <a:rPr kumimoji="0" lang="he-IL"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he-IL"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38074001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FBFDD88-DA5F-4CAD-9C64-873CEB9470CE}" type="slidenum">
              <a:rPr kumimoji="0" lang="he-IL"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he-IL"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21700624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5867400" cy="6858000"/>
            <a:chOff x="0" y="0"/>
            <a:chExt cx="3696" cy="4320"/>
          </a:xfrm>
        </p:grpSpPr>
        <p:sp>
          <p:nvSpPr>
            <p:cNvPr id="5" name="Rectangle 3"/>
            <p:cNvSpPr>
              <a:spLocks noChangeArrowheads="1"/>
            </p:cNvSpPr>
            <p:nvPr/>
          </p:nvSpPr>
          <p:spPr bwMode="auto">
            <a:xfrm>
              <a:off x="0" y="0"/>
              <a:ext cx="2880"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kumimoji="1" lang="en-US" altLang="en-US" sz="2400">
                <a:latin typeface="Times New Roman" pitchFamily="18" charset="0"/>
              </a:endParaRPr>
            </a:p>
          </p:txBody>
        </p:sp>
        <p:sp>
          <p:nvSpPr>
            <p:cNvPr id="6" name="AutoShape 4"/>
            <p:cNvSpPr>
              <a:spLocks noChangeArrowheads="1"/>
            </p:cNvSpPr>
            <p:nvPr/>
          </p:nvSpPr>
          <p:spPr bwMode="white">
            <a:xfrm>
              <a:off x="432" y="624"/>
              <a:ext cx="3264" cy="1200"/>
            </a:xfrm>
            <a:prstGeom prst="roundRect">
              <a:avLst>
                <a:gd name="adj" fmla="val 50000"/>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kumimoji="1" lang="en-US" altLang="en-US" sz="2400">
                <a:latin typeface="Times New Roman" pitchFamily="18" charset="0"/>
              </a:endParaRPr>
            </a:p>
          </p:txBody>
        </p:sp>
      </p:grpSp>
      <p:grpSp>
        <p:nvGrpSpPr>
          <p:cNvPr id="7" name="Group 5"/>
          <p:cNvGrpSpPr>
            <a:grpSpLocks/>
          </p:cNvGrpSpPr>
          <p:nvPr/>
        </p:nvGrpSpPr>
        <p:grpSpPr bwMode="auto">
          <a:xfrm>
            <a:off x="3632200" y="4889500"/>
            <a:ext cx="4876800" cy="319088"/>
            <a:chOff x="2288" y="3080"/>
            <a:chExt cx="3072" cy="201"/>
          </a:xfrm>
        </p:grpSpPr>
        <p:sp>
          <p:nvSpPr>
            <p:cNvPr id="8" name="AutoShape 6"/>
            <p:cNvSpPr>
              <a:spLocks noChangeArrowheads="1"/>
            </p:cNvSpPr>
            <p:nvPr/>
          </p:nvSpPr>
          <p:spPr bwMode="auto">
            <a:xfrm flipH="1">
              <a:off x="2288" y="3080"/>
              <a:ext cx="2914" cy="200"/>
            </a:xfrm>
            <a:prstGeom prst="roundRect">
              <a:avLst>
                <a:gd name="adj" fmla="val 0"/>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9" name="AutoShape 7"/>
            <p:cNvSpPr>
              <a:spLocks noChangeArrowheads="1"/>
            </p:cNvSpPr>
            <p:nvPr/>
          </p:nvSpPr>
          <p:spPr bwMode="auto">
            <a:xfrm>
              <a:off x="5196" y="3080"/>
              <a:ext cx="164" cy="201"/>
            </a:xfrm>
            <a:prstGeom prst="flowChartDelay">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grpSp>
      <p:sp>
        <p:nvSpPr>
          <p:cNvPr id="5128" name="Rectangle 8"/>
          <p:cNvSpPr>
            <a:spLocks noGrp="1" noChangeArrowheads="1"/>
          </p:cNvSpPr>
          <p:nvPr>
            <p:ph type="subTitle" idx="1"/>
          </p:nvPr>
        </p:nvSpPr>
        <p:spPr>
          <a:xfrm>
            <a:off x="4673600" y="2927350"/>
            <a:ext cx="4013200" cy="1822450"/>
          </a:xfrm>
        </p:spPr>
        <p:txBody>
          <a:bodyPr anchor="b"/>
          <a:lstStyle>
            <a:lvl1pPr marL="0" indent="0">
              <a:buFont typeface="Wingdings" pitchFamily="2" charset="2"/>
              <a:buNone/>
              <a:defRPr>
                <a:solidFill>
                  <a:schemeClr val="tx2"/>
                </a:solidFill>
              </a:defRPr>
            </a:lvl1pPr>
          </a:lstStyle>
          <a:p>
            <a:pPr lvl="0"/>
            <a:r>
              <a:rPr lang="en-US" altLang="en-US" noProof="0"/>
              <a:t>Click to edit Master subtitle style</a:t>
            </a:r>
          </a:p>
        </p:txBody>
      </p:sp>
      <p:sp>
        <p:nvSpPr>
          <p:cNvPr id="5132" name="AutoShape 12"/>
          <p:cNvSpPr>
            <a:spLocks noGrp="1" noChangeArrowheads="1"/>
          </p:cNvSpPr>
          <p:nvPr>
            <p:ph type="ctrTitle" sz="quarter"/>
          </p:nvPr>
        </p:nvSpPr>
        <p:spPr>
          <a:xfrm>
            <a:off x="685800" y="990600"/>
            <a:ext cx="8229600" cy="1905000"/>
          </a:xfrm>
          <a:prstGeom prst="roundRect">
            <a:avLst>
              <a:gd name="adj" fmla="val 50000"/>
            </a:avLst>
          </a:prstGeom>
        </p:spPr>
        <p:txBody>
          <a:bodyPr anchor="ctr"/>
          <a:lstStyle>
            <a:lvl1pPr algn="ctr">
              <a:defRPr>
                <a:solidFill>
                  <a:schemeClr val="tx1"/>
                </a:solidFill>
              </a:defRPr>
            </a:lvl1pPr>
          </a:lstStyle>
          <a:p>
            <a:pPr lvl="0"/>
            <a:r>
              <a:rPr lang="en-US" altLang="en-US" noProof="0"/>
              <a:t>Click to edit Master title style</a:t>
            </a:r>
          </a:p>
        </p:txBody>
      </p:sp>
      <p:sp>
        <p:nvSpPr>
          <p:cNvPr id="10" name="Rectangle 9"/>
          <p:cNvSpPr>
            <a:spLocks noGrp="1" noChangeArrowheads="1"/>
          </p:cNvSpPr>
          <p:nvPr>
            <p:ph type="dt" sz="quarter" idx="10"/>
          </p:nvPr>
        </p:nvSpPr>
        <p:spPr/>
        <p:txBody>
          <a:bodyPr/>
          <a:lstStyle>
            <a:lvl1pPr>
              <a:defRPr smtClean="0">
                <a:solidFill>
                  <a:schemeClr val="bg1"/>
                </a:solidFill>
              </a:defRPr>
            </a:lvl1pPr>
          </a:lstStyle>
          <a:p>
            <a:pPr>
              <a:defRPr/>
            </a:pPr>
            <a:endParaRPr lang="en-US" altLang="en-US"/>
          </a:p>
        </p:txBody>
      </p:sp>
      <p:sp>
        <p:nvSpPr>
          <p:cNvPr id="11" name="Rectangle 10"/>
          <p:cNvSpPr>
            <a:spLocks noGrp="1" noChangeArrowheads="1"/>
          </p:cNvSpPr>
          <p:nvPr>
            <p:ph type="ftr" sz="quarter" idx="11"/>
          </p:nvPr>
        </p:nvSpPr>
        <p:spPr/>
        <p:txBody>
          <a:bodyPr/>
          <a:lstStyle>
            <a:lvl1pPr algn="r">
              <a:defRPr smtClean="0"/>
            </a:lvl1pPr>
          </a:lstStyle>
          <a:p>
            <a:pPr>
              <a:defRPr/>
            </a:pPr>
            <a:endParaRPr lang="en-US" altLang="en-US"/>
          </a:p>
        </p:txBody>
      </p:sp>
      <p:sp>
        <p:nvSpPr>
          <p:cNvPr id="12" name="Rectangle 11"/>
          <p:cNvSpPr>
            <a:spLocks noGrp="1" noChangeArrowheads="1"/>
          </p:cNvSpPr>
          <p:nvPr>
            <p:ph type="sldNum" sz="quarter" idx="12"/>
          </p:nvPr>
        </p:nvSpPr>
        <p:spPr>
          <a:xfrm>
            <a:off x="76200" y="6248400"/>
            <a:ext cx="587375" cy="488950"/>
          </a:xfrm>
        </p:spPr>
        <p:txBody>
          <a:bodyPr anchorCtr="0"/>
          <a:lstStyle>
            <a:lvl1pPr>
              <a:defRPr smtClean="0"/>
            </a:lvl1pPr>
          </a:lstStyle>
          <a:p>
            <a:pPr>
              <a:defRPr/>
            </a:pPr>
            <a:fld id="{DF512CA7-9ABB-4E7F-87A3-5B30D1E5FAEE}" type="slidenum">
              <a:rPr lang="en-US" altLang="en-US"/>
              <a:pPr>
                <a:defRPr/>
              </a:pPr>
              <a:t>‹#›</a:t>
            </a:fld>
            <a:endParaRPr lang="en-US" altLang="en-US"/>
          </a:p>
        </p:txBody>
      </p:sp>
    </p:spTree>
    <p:extLst>
      <p:ext uri="{BB962C8B-B14F-4D97-AF65-F5344CB8AC3E}">
        <p14:creationId xmlns:p14="http://schemas.microsoft.com/office/powerpoint/2010/main" val="30894971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3"/>
          <p:cNvSpPr>
            <a:spLocks noGrp="1" noChangeArrowheads="1"/>
          </p:cNvSpPr>
          <p:nvPr>
            <p:ph type="sldNum" sz="quarter" idx="12"/>
          </p:nvPr>
        </p:nvSpPr>
        <p:spPr>
          <a:ln/>
        </p:spPr>
        <p:txBody>
          <a:bodyPr/>
          <a:lstStyle>
            <a:lvl1pPr>
              <a:defRPr/>
            </a:lvl1pPr>
          </a:lstStyle>
          <a:p>
            <a:pPr>
              <a:defRPr/>
            </a:pPr>
            <a:fld id="{B66BBF3C-D27A-44AA-8ED8-75673B0E0CF8}" type="slidenum">
              <a:rPr lang="en-US" altLang="en-US"/>
              <a:pPr>
                <a:defRPr/>
              </a:pPr>
              <a:t>‹#›</a:t>
            </a:fld>
            <a:endParaRPr lang="en-US" altLang="en-US"/>
          </a:p>
        </p:txBody>
      </p:sp>
    </p:spTree>
    <p:extLst>
      <p:ext uri="{BB962C8B-B14F-4D97-AF65-F5344CB8AC3E}">
        <p14:creationId xmlns:p14="http://schemas.microsoft.com/office/powerpoint/2010/main" val="27007941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762000"/>
            <a:ext cx="1981200" cy="53244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62000" y="762000"/>
            <a:ext cx="5791200" cy="53244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3"/>
          <p:cNvSpPr>
            <a:spLocks noGrp="1" noChangeArrowheads="1"/>
          </p:cNvSpPr>
          <p:nvPr>
            <p:ph type="sldNum" sz="quarter" idx="12"/>
          </p:nvPr>
        </p:nvSpPr>
        <p:spPr>
          <a:ln/>
        </p:spPr>
        <p:txBody>
          <a:bodyPr/>
          <a:lstStyle>
            <a:lvl1pPr>
              <a:defRPr/>
            </a:lvl1pPr>
          </a:lstStyle>
          <a:p>
            <a:pPr>
              <a:defRPr/>
            </a:pPr>
            <a:fld id="{A17C38C1-0FA9-4D1A-9058-52868ABB9536}" type="slidenum">
              <a:rPr lang="en-US" altLang="en-US"/>
              <a:pPr>
                <a:defRPr/>
              </a:pPr>
              <a:t>‹#›</a:t>
            </a:fld>
            <a:endParaRPr lang="en-US" altLang="en-US"/>
          </a:p>
        </p:txBody>
      </p:sp>
    </p:spTree>
    <p:extLst>
      <p:ext uri="{BB962C8B-B14F-4D97-AF65-F5344CB8AC3E}">
        <p14:creationId xmlns:p14="http://schemas.microsoft.com/office/powerpoint/2010/main" val="7326356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1644672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18982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3"/>
          <p:cNvSpPr>
            <a:spLocks noGrp="1" noChangeArrowheads="1"/>
          </p:cNvSpPr>
          <p:nvPr>
            <p:ph type="sldNum" sz="quarter" idx="12"/>
          </p:nvPr>
        </p:nvSpPr>
        <p:spPr>
          <a:ln/>
        </p:spPr>
        <p:txBody>
          <a:bodyPr/>
          <a:lstStyle>
            <a:lvl1pPr>
              <a:defRPr/>
            </a:lvl1pPr>
          </a:lstStyle>
          <a:p>
            <a:pPr>
              <a:defRPr/>
            </a:pPr>
            <a:fld id="{5BDBC964-145E-46F2-873C-964447E6BE34}" type="slidenum">
              <a:rPr lang="en-US" altLang="en-US"/>
              <a:pPr>
                <a:defRPr/>
              </a:pPr>
              <a:t>‹#›</a:t>
            </a:fld>
            <a:endParaRPr lang="en-US" altLang="en-US"/>
          </a:p>
        </p:txBody>
      </p:sp>
    </p:spTree>
    <p:extLst>
      <p:ext uri="{BB962C8B-B14F-4D97-AF65-F5344CB8AC3E}">
        <p14:creationId xmlns:p14="http://schemas.microsoft.com/office/powerpoint/2010/main" val="28340752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3"/>
          <p:cNvSpPr>
            <a:spLocks noGrp="1" noChangeArrowheads="1"/>
          </p:cNvSpPr>
          <p:nvPr>
            <p:ph type="sldNum" sz="quarter" idx="12"/>
          </p:nvPr>
        </p:nvSpPr>
        <p:spPr>
          <a:ln/>
        </p:spPr>
        <p:txBody>
          <a:bodyPr/>
          <a:lstStyle>
            <a:lvl1pPr>
              <a:defRPr/>
            </a:lvl1pPr>
          </a:lstStyle>
          <a:p>
            <a:pPr>
              <a:defRPr/>
            </a:pPr>
            <a:fld id="{86C38B29-59C2-4AE4-A78E-7FE05891FE3B}" type="slidenum">
              <a:rPr lang="en-US" altLang="en-US"/>
              <a:pPr>
                <a:defRPr/>
              </a:pPr>
              <a:t>‹#›</a:t>
            </a:fld>
            <a:endParaRPr lang="en-US" altLang="en-US"/>
          </a:p>
        </p:txBody>
      </p:sp>
    </p:spTree>
    <p:extLst>
      <p:ext uri="{BB962C8B-B14F-4D97-AF65-F5344CB8AC3E}">
        <p14:creationId xmlns:p14="http://schemas.microsoft.com/office/powerpoint/2010/main" val="25169976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2362200"/>
            <a:ext cx="3770313" cy="3724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60913" y="2362200"/>
            <a:ext cx="3770312" cy="3724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13"/>
          <p:cNvSpPr>
            <a:spLocks noGrp="1" noChangeArrowheads="1"/>
          </p:cNvSpPr>
          <p:nvPr>
            <p:ph type="sldNum" sz="quarter" idx="12"/>
          </p:nvPr>
        </p:nvSpPr>
        <p:spPr>
          <a:ln/>
        </p:spPr>
        <p:txBody>
          <a:bodyPr/>
          <a:lstStyle>
            <a:lvl1pPr>
              <a:defRPr/>
            </a:lvl1pPr>
          </a:lstStyle>
          <a:p>
            <a:pPr>
              <a:defRPr/>
            </a:pPr>
            <a:fld id="{949AAAF9-9615-4B79-AD41-717300F560BA}" type="slidenum">
              <a:rPr lang="en-US" altLang="en-US"/>
              <a:pPr>
                <a:defRPr/>
              </a:pPr>
              <a:t>‹#›</a:t>
            </a:fld>
            <a:endParaRPr lang="en-US" altLang="en-US"/>
          </a:p>
        </p:txBody>
      </p:sp>
    </p:spTree>
    <p:extLst>
      <p:ext uri="{BB962C8B-B14F-4D97-AF65-F5344CB8AC3E}">
        <p14:creationId xmlns:p14="http://schemas.microsoft.com/office/powerpoint/2010/main" val="16065860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1"/>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12"/>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13"/>
          <p:cNvSpPr>
            <a:spLocks noGrp="1" noChangeArrowheads="1"/>
          </p:cNvSpPr>
          <p:nvPr>
            <p:ph type="sldNum" sz="quarter" idx="12"/>
          </p:nvPr>
        </p:nvSpPr>
        <p:spPr>
          <a:ln/>
        </p:spPr>
        <p:txBody>
          <a:bodyPr/>
          <a:lstStyle>
            <a:lvl1pPr>
              <a:defRPr/>
            </a:lvl1pPr>
          </a:lstStyle>
          <a:p>
            <a:pPr>
              <a:defRPr/>
            </a:pPr>
            <a:fld id="{FBF5EFBA-C48B-4660-8B12-D6F80C463A73}" type="slidenum">
              <a:rPr lang="en-US" altLang="en-US"/>
              <a:pPr>
                <a:defRPr/>
              </a:pPr>
              <a:t>‹#›</a:t>
            </a:fld>
            <a:endParaRPr lang="en-US" altLang="en-US"/>
          </a:p>
        </p:txBody>
      </p:sp>
    </p:spTree>
    <p:extLst>
      <p:ext uri="{BB962C8B-B14F-4D97-AF65-F5344CB8AC3E}">
        <p14:creationId xmlns:p14="http://schemas.microsoft.com/office/powerpoint/2010/main" val="7441243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1"/>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12"/>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13"/>
          <p:cNvSpPr>
            <a:spLocks noGrp="1" noChangeArrowheads="1"/>
          </p:cNvSpPr>
          <p:nvPr>
            <p:ph type="sldNum" sz="quarter" idx="12"/>
          </p:nvPr>
        </p:nvSpPr>
        <p:spPr>
          <a:ln/>
        </p:spPr>
        <p:txBody>
          <a:bodyPr/>
          <a:lstStyle>
            <a:lvl1pPr>
              <a:defRPr/>
            </a:lvl1pPr>
          </a:lstStyle>
          <a:p>
            <a:pPr>
              <a:defRPr/>
            </a:pPr>
            <a:fld id="{F4D04C6B-CB1C-4326-810E-2DFAA6983CD5}" type="slidenum">
              <a:rPr lang="en-US" altLang="en-US"/>
              <a:pPr>
                <a:defRPr/>
              </a:pPr>
              <a:t>‹#›</a:t>
            </a:fld>
            <a:endParaRPr lang="en-US" altLang="en-US"/>
          </a:p>
        </p:txBody>
      </p:sp>
    </p:spTree>
    <p:extLst>
      <p:ext uri="{BB962C8B-B14F-4D97-AF65-F5344CB8AC3E}">
        <p14:creationId xmlns:p14="http://schemas.microsoft.com/office/powerpoint/2010/main" val="15671267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12"/>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13"/>
          <p:cNvSpPr>
            <a:spLocks noGrp="1" noChangeArrowheads="1"/>
          </p:cNvSpPr>
          <p:nvPr>
            <p:ph type="sldNum" sz="quarter" idx="12"/>
          </p:nvPr>
        </p:nvSpPr>
        <p:spPr>
          <a:ln/>
        </p:spPr>
        <p:txBody>
          <a:bodyPr/>
          <a:lstStyle>
            <a:lvl1pPr>
              <a:defRPr/>
            </a:lvl1pPr>
          </a:lstStyle>
          <a:p>
            <a:pPr>
              <a:defRPr/>
            </a:pPr>
            <a:fld id="{2E427462-C532-4637-BB71-80F603EB3C63}" type="slidenum">
              <a:rPr lang="en-US" altLang="en-US"/>
              <a:pPr>
                <a:defRPr/>
              </a:pPr>
              <a:t>‹#›</a:t>
            </a:fld>
            <a:endParaRPr lang="en-US" altLang="en-US"/>
          </a:p>
        </p:txBody>
      </p:sp>
    </p:spTree>
    <p:extLst>
      <p:ext uri="{BB962C8B-B14F-4D97-AF65-F5344CB8AC3E}">
        <p14:creationId xmlns:p14="http://schemas.microsoft.com/office/powerpoint/2010/main" val="36210007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13"/>
          <p:cNvSpPr>
            <a:spLocks noGrp="1" noChangeArrowheads="1"/>
          </p:cNvSpPr>
          <p:nvPr>
            <p:ph type="sldNum" sz="quarter" idx="12"/>
          </p:nvPr>
        </p:nvSpPr>
        <p:spPr>
          <a:ln/>
        </p:spPr>
        <p:txBody>
          <a:bodyPr/>
          <a:lstStyle>
            <a:lvl1pPr>
              <a:defRPr/>
            </a:lvl1pPr>
          </a:lstStyle>
          <a:p>
            <a:pPr>
              <a:defRPr/>
            </a:pPr>
            <a:fld id="{FC9324C8-6318-4669-83AD-AF02B9DF92CA}" type="slidenum">
              <a:rPr lang="en-US" altLang="en-US"/>
              <a:pPr>
                <a:defRPr/>
              </a:pPr>
              <a:t>‹#›</a:t>
            </a:fld>
            <a:endParaRPr lang="en-US" altLang="en-US"/>
          </a:p>
        </p:txBody>
      </p:sp>
    </p:spTree>
    <p:extLst>
      <p:ext uri="{BB962C8B-B14F-4D97-AF65-F5344CB8AC3E}">
        <p14:creationId xmlns:p14="http://schemas.microsoft.com/office/powerpoint/2010/main" val="17223559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13"/>
          <p:cNvSpPr>
            <a:spLocks noGrp="1" noChangeArrowheads="1"/>
          </p:cNvSpPr>
          <p:nvPr>
            <p:ph type="sldNum" sz="quarter" idx="12"/>
          </p:nvPr>
        </p:nvSpPr>
        <p:spPr>
          <a:ln/>
        </p:spPr>
        <p:txBody>
          <a:bodyPr/>
          <a:lstStyle>
            <a:lvl1pPr>
              <a:defRPr/>
            </a:lvl1pPr>
          </a:lstStyle>
          <a:p>
            <a:pPr>
              <a:defRPr/>
            </a:pPr>
            <a:fld id="{B90A91A0-001A-4949-A9BD-8A70FE535B91}" type="slidenum">
              <a:rPr lang="en-US" altLang="en-US"/>
              <a:pPr>
                <a:defRPr/>
              </a:pPr>
              <a:t>‹#›</a:t>
            </a:fld>
            <a:endParaRPr lang="en-US" altLang="en-US"/>
          </a:p>
        </p:txBody>
      </p:sp>
    </p:spTree>
    <p:extLst>
      <p:ext uri="{BB962C8B-B14F-4D97-AF65-F5344CB8AC3E}">
        <p14:creationId xmlns:p14="http://schemas.microsoft.com/office/powerpoint/2010/main" val="17830073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7620000" cy="6858000"/>
            <a:chOff x="0" y="0"/>
            <a:chExt cx="4800" cy="4320"/>
          </a:xfrm>
        </p:grpSpPr>
        <p:grpSp>
          <p:nvGrpSpPr>
            <p:cNvPr id="1032" name="Group 3"/>
            <p:cNvGrpSpPr>
              <a:grpSpLocks/>
            </p:cNvGrpSpPr>
            <p:nvPr userDrawn="1"/>
          </p:nvGrpSpPr>
          <p:grpSpPr bwMode="auto">
            <a:xfrm>
              <a:off x="0" y="0"/>
              <a:ext cx="2016" cy="4320"/>
              <a:chOff x="0" y="0"/>
              <a:chExt cx="2016" cy="4320"/>
            </a:xfrm>
          </p:grpSpPr>
          <p:sp>
            <p:nvSpPr>
              <p:cNvPr id="1036" name="Rectangle 4"/>
              <p:cNvSpPr>
                <a:spLocks noChangeArrowheads="1"/>
              </p:cNvSpPr>
              <p:nvPr userDrawn="1"/>
            </p:nvSpPr>
            <p:spPr bwMode="auto">
              <a:xfrm>
                <a:off x="0" y="0"/>
                <a:ext cx="480"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1037" name="Freeform 5"/>
              <p:cNvSpPr>
                <a:spLocks/>
              </p:cNvSpPr>
              <p:nvPr userDrawn="1"/>
            </p:nvSpPr>
            <p:spPr bwMode="auto">
              <a:xfrm>
                <a:off x="288" y="0"/>
                <a:ext cx="1728" cy="735"/>
              </a:xfrm>
              <a:custGeom>
                <a:avLst/>
                <a:gdLst>
                  <a:gd name="T0" fmla="*/ 1728 w 1728"/>
                  <a:gd name="T1" fmla="*/ 0 h 735"/>
                  <a:gd name="T2" fmla="*/ 1728 w 1728"/>
                  <a:gd name="T3" fmla="*/ 480 h 735"/>
                  <a:gd name="T4" fmla="*/ 380 w 1728"/>
                  <a:gd name="T5" fmla="*/ 482 h 735"/>
                  <a:gd name="T6" fmla="*/ 354 w 1728"/>
                  <a:gd name="T7" fmla="*/ 480 h 735"/>
                  <a:gd name="T8" fmla="*/ 308 w 1728"/>
                  <a:gd name="T9" fmla="*/ 489 h 735"/>
                  <a:gd name="T10" fmla="*/ 246 w 1728"/>
                  <a:gd name="T11" fmla="*/ 531 h 735"/>
                  <a:gd name="T12" fmla="*/ 206 w 1728"/>
                  <a:gd name="T13" fmla="*/ 597 h 735"/>
                  <a:gd name="T14" fmla="*/ 192 w 1728"/>
                  <a:gd name="T15" fmla="*/ 666 h 735"/>
                  <a:gd name="T16" fmla="*/ 192 w 1728"/>
                  <a:gd name="T17" fmla="*/ 735 h 735"/>
                  <a:gd name="T18" fmla="*/ 0 w 1728"/>
                  <a:gd name="T19" fmla="*/ 735 h 735"/>
                  <a:gd name="T20" fmla="*/ 0 w 1728"/>
                  <a:gd name="T21" fmla="*/ 480 h 735"/>
                  <a:gd name="T22" fmla="*/ 0 w 1728"/>
                  <a:gd name="T23" fmla="*/ 0 h 735"/>
                  <a:gd name="T24" fmla="*/ 1728 w 1728"/>
                  <a:gd name="T25" fmla="*/ 0 h 73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728" h="735">
                    <a:moveTo>
                      <a:pt x="1728" y="0"/>
                    </a:moveTo>
                    <a:lnTo>
                      <a:pt x="1728" y="480"/>
                    </a:lnTo>
                    <a:lnTo>
                      <a:pt x="380" y="482"/>
                    </a:lnTo>
                    <a:lnTo>
                      <a:pt x="354" y="480"/>
                    </a:lnTo>
                    <a:lnTo>
                      <a:pt x="308" y="489"/>
                    </a:lnTo>
                    <a:cubicBezTo>
                      <a:pt x="290" y="498"/>
                      <a:pt x="263" y="513"/>
                      <a:pt x="246" y="531"/>
                    </a:cubicBezTo>
                    <a:cubicBezTo>
                      <a:pt x="229" y="549"/>
                      <a:pt x="215" y="574"/>
                      <a:pt x="206" y="597"/>
                    </a:cubicBezTo>
                    <a:cubicBezTo>
                      <a:pt x="197" y="620"/>
                      <a:pt x="194" y="643"/>
                      <a:pt x="192" y="666"/>
                    </a:cubicBezTo>
                    <a:lnTo>
                      <a:pt x="192" y="735"/>
                    </a:lnTo>
                    <a:lnTo>
                      <a:pt x="0" y="735"/>
                    </a:lnTo>
                    <a:lnTo>
                      <a:pt x="0" y="480"/>
                    </a:lnTo>
                    <a:lnTo>
                      <a:pt x="0" y="0"/>
                    </a:lnTo>
                    <a:lnTo>
                      <a:pt x="1728" y="0"/>
                    </a:lnTo>
                    <a:close/>
                  </a:path>
                </a:pathLst>
              </a:custGeom>
              <a:solidFill>
                <a:schemeClr val="accent2"/>
              </a:solidFill>
              <a:ln>
                <a:noFill/>
              </a:ln>
              <a:effectLst/>
              <a:extLst>
                <a:ext uri="{91240B29-F687-4F45-9708-019B960494DF}">
                  <a14:hiddenLine xmlns:a14="http://schemas.microsoft.com/office/drawing/2010/main" w="9525" cap="flat" cmpd="sng">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1033" name="Group 6"/>
            <p:cNvGrpSpPr>
              <a:grpSpLocks/>
            </p:cNvGrpSpPr>
            <p:nvPr/>
          </p:nvGrpSpPr>
          <p:grpSpPr bwMode="auto">
            <a:xfrm>
              <a:off x="144" y="1248"/>
              <a:ext cx="4656" cy="201"/>
              <a:chOff x="144" y="1248"/>
              <a:chExt cx="4656" cy="201"/>
            </a:xfrm>
          </p:grpSpPr>
          <p:sp>
            <p:nvSpPr>
              <p:cNvPr id="1034" name="AutoShape 7"/>
              <p:cNvSpPr>
                <a:spLocks noChangeArrowheads="1"/>
              </p:cNvSpPr>
              <p:nvPr/>
            </p:nvSpPr>
            <p:spPr bwMode="auto">
              <a:xfrm>
                <a:off x="384" y="1248"/>
                <a:ext cx="4416" cy="200"/>
              </a:xfrm>
              <a:prstGeom prst="roundRect">
                <a:avLst>
                  <a:gd name="adj" fmla="val 0"/>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1035" name="AutoShape 8"/>
              <p:cNvSpPr>
                <a:spLocks noChangeArrowheads="1"/>
              </p:cNvSpPr>
              <p:nvPr/>
            </p:nvSpPr>
            <p:spPr bwMode="auto">
              <a:xfrm flipH="1">
                <a:off x="144" y="1248"/>
                <a:ext cx="248" cy="201"/>
              </a:xfrm>
              <a:prstGeom prst="flowChartDelay">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grpSp>
      </p:grpSp>
      <p:sp>
        <p:nvSpPr>
          <p:cNvPr id="1027" name="AutoShape 9"/>
          <p:cNvSpPr>
            <a:spLocks noGrp="1" noChangeArrowheads="1"/>
          </p:cNvSpPr>
          <p:nvPr>
            <p:ph type="title"/>
          </p:nvPr>
        </p:nvSpPr>
        <p:spPr bwMode="auto">
          <a:xfrm>
            <a:off x="762000" y="762000"/>
            <a:ext cx="7924800" cy="1143000"/>
          </a:xfrm>
          <a:prstGeom prst="roundRect">
            <a:avLst>
              <a:gd name="adj" fmla="val 21667"/>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8" name="Rectangle 10"/>
          <p:cNvSpPr>
            <a:spLocks noGrp="1" noChangeArrowheads="1"/>
          </p:cNvSpPr>
          <p:nvPr>
            <p:ph type="body" idx="1"/>
          </p:nvPr>
        </p:nvSpPr>
        <p:spPr bwMode="auto">
          <a:xfrm>
            <a:off x="838200" y="2362200"/>
            <a:ext cx="7693025" cy="3724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107" name="Rectangle 11"/>
          <p:cNvSpPr>
            <a:spLocks noGrp="1" noChangeArrowheads="1"/>
          </p:cNvSpPr>
          <p:nvPr>
            <p:ph type="dt" sz="half" idx="2"/>
          </p:nvPr>
        </p:nvSpPr>
        <p:spPr bwMode="auto">
          <a:xfrm>
            <a:off x="2438400" y="6248400"/>
            <a:ext cx="2130425" cy="474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400" smtClean="0"/>
            </a:lvl1pPr>
          </a:lstStyle>
          <a:p>
            <a:pPr>
              <a:defRPr/>
            </a:pPr>
            <a:endParaRPr lang="en-US" altLang="en-US"/>
          </a:p>
        </p:txBody>
      </p:sp>
      <p:sp>
        <p:nvSpPr>
          <p:cNvPr id="4108" name="Rectangle 12"/>
          <p:cNvSpPr>
            <a:spLocks noGrp="1" noChangeArrowheads="1"/>
          </p:cNvSpPr>
          <p:nvPr>
            <p:ph type="ftr" sz="quarter" idx="3"/>
          </p:nvPr>
        </p:nvSpPr>
        <p:spPr bwMode="auto">
          <a:xfrm>
            <a:off x="5791200" y="6248400"/>
            <a:ext cx="2897188" cy="474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400" smtClean="0"/>
            </a:lvl1pPr>
          </a:lstStyle>
          <a:p>
            <a:pPr>
              <a:defRPr/>
            </a:pPr>
            <a:endParaRPr lang="en-US" altLang="en-US"/>
          </a:p>
        </p:txBody>
      </p:sp>
      <p:sp>
        <p:nvSpPr>
          <p:cNvPr id="4109" name="Rectangle 13"/>
          <p:cNvSpPr>
            <a:spLocks noGrp="1" noChangeArrowheads="1"/>
          </p:cNvSpPr>
          <p:nvPr>
            <p:ph type="sldNum" sz="quarter" idx="4"/>
          </p:nvPr>
        </p:nvSpPr>
        <p:spPr bwMode="auto">
          <a:xfrm>
            <a:off x="84138" y="6242050"/>
            <a:ext cx="587375"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1" compatLnSpc="1">
            <a:prstTxWarp prst="textNoShape">
              <a:avLst/>
            </a:prstTxWarp>
          </a:bodyPr>
          <a:lstStyle>
            <a:lvl1pPr eaLnBrk="1" hangingPunct="1">
              <a:defRPr sz="2600" b="1" smtClean="0">
                <a:solidFill>
                  <a:schemeClr val="bg1"/>
                </a:solidFill>
              </a:defRPr>
            </a:lvl1pPr>
          </a:lstStyle>
          <a:p>
            <a:pPr>
              <a:defRPr/>
            </a:pPr>
            <a:fld id="{5528130E-CFD2-4187-AD52-014BF5A4C4FE}"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72"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0" fontAlgn="base" hangingPunct="0">
        <a:lnSpc>
          <a:spcPct val="90000"/>
        </a:lnSpc>
        <a:spcBef>
          <a:spcPct val="0"/>
        </a:spcBef>
        <a:spcAft>
          <a:spcPct val="0"/>
        </a:spcAft>
        <a:defRPr sz="3600" b="1">
          <a:solidFill>
            <a:schemeClr val="tx2"/>
          </a:solidFill>
          <a:latin typeface="+mj-lt"/>
          <a:ea typeface="+mj-ea"/>
          <a:cs typeface="+mj-cs"/>
        </a:defRPr>
      </a:lvl1pPr>
      <a:lvl2pPr algn="l" rtl="0" eaLnBrk="0" fontAlgn="base" hangingPunct="0">
        <a:lnSpc>
          <a:spcPct val="90000"/>
        </a:lnSpc>
        <a:spcBef>
          <a:spcPct val="0"/>
        </a:spcBef>
        <a:spcAft>
          <a:spcPct val="0"/>
        </a:spcAft>
        <a:defRPr sz="3600" b="1">
          <a:solidFill>
            <a:schemeClr val="tx2"/>
          </a:solidFill>
          <a:latin typeface="Arial" charset="0"/>
        </a:defRPr>
      </a:lvl2pPr>
      <a:lvl3pPr algn="l" rtl="0" eaLnBrk="0" fontAlgn="base" hangingPunct="0">
        <a:lnSpc>
          <a:spcPct val="90000"/>
        </a:lnSpc>
        <a:spcBef>
          <a:spcPct val="0"/>
        </a:spcBef>
        <a:spcAft>
          <a:spcPct val="0"/>
        </a:spcAft>
        <a:defRPr sz="3600" b="1">
          <a:solidFill>
            <a:schemeClr val="tx2"/>
          </a:solidFill>
          <a:latin typeface="Arial" charset="0"/>
        </a:defRPr>
      </a:lvl3pPr>
      <a:lvl4pPr algn="l" rtl="0" eaLnBrk="0" fontAlgn="base" hangingPunct="0">
        <a:lnSpc>
          <a:spcPct val="90000"/>
        </a:lnSpc>
        <a:spcBef>
          <a:spcPct val="0"/>
        </a:spcBef>
        <a:spcAft>
          <a:spcPct val="0"/>
        </a:spcAft>
        <a:defRPr sz="3600" b="1">
          <a:solidFill>
            <a:schemeClr val="tx2"/>
          </a:solidFill>
          <a:latin typeface="Arial" charset="0"/>
        </a:defRPr>
      </a:lvl4pPr>
      <a:lvl5pPr algn="l" rtl="0" eaLnBrk="0" fontAlgn="base" hangingPunct="0">
        <a:lnSpc>
          <a:spcPct val="90000"/>
        </a:lnSpc>
        <a:spcBef>
          <a:spcPct val="0"/>
        </a:spcBef>
        <a:spcAft>
          <a:spcPct val="0"/>
        </a:spcAft>
        <a:defRPr sz="3600" b="1">
          <a:solidFill>
            <a:schemeClr val="tx2"/>
          </a:solidFill>
          <a:latin typeface="Arial" charset="0"/>
        </a:defRPr>
      </a:lvl5pPr>
      <a:lvl6pPr marL="457200" algn="l" rtl="0" fontAlgn="base">
        <a:lnSpc>
          <a:spcPct val="90000"/>
        </a:lnSpc>
        <a:spcBef>
          <a:spcPct val="0"/>
        </a:spcBef>
        <a:spcAft>
          <a:spcPct val="0"/>
        </a:spcAft>
        <a:defRPr sz="3600" b="1">
          <a:solidFill>
            <a:schemeClr val="tx2"/>
          </a:solidFill>
          <a:latin typeface="Arial" charset="0"/>
        </a:defRPr>
      </a:lvl6pPr>
      <a:lvl7pPr marL="914400" algn="l" rtl="0" fontAlgn="base">
        <a:lnSpc>
          <a:spcPct val="90000"/>
        </a:lnSpc>
        <a:spcBef>
          <a:spcPct val="0"/>
        </a:spcBef>
        <a:spcAft>
          <a:spcPct val="0"/>
        </a:spcAft>
        <a:defRPr sz="3600" b="1">
          <a:solidFill>
            <a:schemeClr val="tx2"/>
          </a:solidFill>
          <a:latin typeface="Arial" charset="0"/>
        </a:defRPr>
      </a:lvl7pPr>
      <a:lvl8pPr marL="1371600" algn="l" rtl="0" fontAlgn="base">
        <a:lnSpc>
          <a:spcPct val="90000"/>
        </a:lnSpc>
        <a:spcBef>
          <a:spcPct val="0"/>
        </a:spcBef>
        <a:spcAft>
          <a:spcPct val="0"/>
        </a:spcAft>
        <a:defRPr sz="3600" b="1">
          <a:solidFill>
            <a:schemeClr val="tx2"/>
          </a:solidFill>
          <a:latin typeface="Arial" charset="0"/>
        </a:defRPr>
      </a:lvl8pPr>
      <a:lvl9pPr marL="1828800" algn="l" rtl="0" fontAlgn="base">
        <a:lnSpc>
          <a:spcPct val="90000"/>
        </a:lnSpc>
        <a:spcBef>
          <a:spcPct val="0"/>
        </a:spcBef>
        <a:spcAft>
          <a:spcPct val="0"/>
        </a:spcAft>
        <a:defRPr sz="3600" b="1">
          <a:solidFill>
            <a:schemeClr val="tx2"/>
          </a:solidFill>
          <a:latin typeface="Arial" charset="0"/>
        </a:defRPr>
      </a:lvl9pPr>
    </p:titleStyle>
    <p:bodyStyle>
      <a:lvl1pPr marL="342900" indent="-342900" algn="l" rtl="0" eaLnBrk="0" fontAlgn="base" hangingPunct="0">
        <a:spcBef>
          <a:spcPct val="20000"/>
        </a:spcBef>
        <a:spcAft>
          <a:spcPct val="0"/>
        </a:spcAft>
        <a:buClr>
          <a:schemeClr val="tx1"/>
        </a:buClr>
        <a:buSzPct val="75000"/>
        <a:buFont typeface="Wingdings" pitchFamily="2" charset="2"/>
        <a:buChar char="l"/>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75000"/>
        <a:buChar char="–"/>
        <a:defRPr sz="2400">
          <a:solidFill>
            <a:schemeClr val="tx1"/>
          </a:solidFill>
          <a:latin typeface="+mn-lt"/>
        </a:defRPr>
      </a:lvl2pPr>
      <a:lvl3pPr marL="1143000" indent="-228600" algn="l" rtl="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mn-lt"/>
        </a:defRPr>
      </a:lvl3pPr>
      <a:lvl4pPr marL="1600200" indent="-228600" algn="l" rtl="0" eaLnBrk="0" fontAlgn="base" hangingPunct="0">
        <a:spcBef>
          <a:spcPct val="20000"/>
        </a:spcBef>
        <a:spcAft>
          <a:spcPct val="0"/>
        </a:spcAft>
        <a:buClr>
          <a:schemeClr val="tx1"/>
        </a:buClr>
        <a:buSzPct val="80000"/>
        <a:buChar char="–"/>
        <a:defRPr>
          <a:solidFill>
            <a:schemeClr val="tx1"/>
          </a:solidFill>
          <a:latin typeface="+mn-lt"/>
        </a:defRPr>
      </a:lvl4pPr>
      <a:lvl5pPr marL="2057400" indent="-228600" algn="l" rtl="0" eaLnBrk="0" fontAlgn="base" hangingPunct="0">
        <a:spcBef>
          <a:spcPct val="20000"/>
        </a:spcBef>
        <a:spcAft>
          <a:spcPct val="0"/>
        </a:spcAft>
        <a:buClr>
          <a:schemeClr val="tx1"/>
        </a:buClr>
        <a:buSzPct val="65000"/>
        <a:buFont typeface="Wingdings" pitchFamily="2" charset="2"/>
        <a:buChar char="l"/>
        <a:defRPr>
          <a:solidFill>
            <a:schemeClr val="tx1"/>
          </a:solidFill>
          <a:latin typeface="+mn-lt"/>
        </a:defRPr>
      </a:lvl5pPr>
      <a:lvl6pPr marL="25146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6pPr>
      <a:lvl7pPr marL="29718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7pPr>
      <a:lvl8pPr marL="34290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8pPr>
      <a:lvl9pPr marL="38862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B9F4F87-89AE-8F4E-B62E-1F6C42B0E5C5}"/>
              </a:ext>
            </a:extLst>
          </p:cNvPr>
          <p:cNvSpPr/>
          <p:nvPr userDrawn="1"/>
        </p:nvSpPr>
        <p:spPr>
          <a:xfrm>
            <a:off x="0" y="1625603"/>
            <a:ext cx="9144000" cy="524086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685800" rtl="0" eaLnBrk="1" latinLnBrk="0" hangingPunct="1"/>
            <a:endParaRPr lang="en-IL"/>
          </a:p>
        </p:txBody>
      </p:sp>
      <p:pic>
        <p:nvPicPr>
          <p:cNvPr id="5" name="Picture 4" descr="A picture containing fabric&#10;&#10;Description automatically generated">
            <a:extLst>
              <a:ext uri="{FF2B5EF4-FFF2-40B4-BE49-F238E27FC236}">
                <a16:creationId xmlns:a16="http://schemas.microsoft.com/office/drawing/2014/main" id="{7D8D5B42-680C-F945-B17E-4CA16CCA1EA4}"/>
              </a:ext>
            </a:extLst>
          </p:cNvPr>
          <p:cNvPicPr>
            <a:picLocks noChangeAspect="1"/>
          </p:cNvPicPr>
          <p:nvPr userDrawn="1"/>
        </p:nvPicPr>
        <p:blipFill rotWithShape="1">
          <a:blip r:embed="rId3">
            <a:alphaModFix amt="9000"/>
          </a:blip>
          <a:srcRect b="12108"/>
          <a:stretch/>
        </p:blipFill>
        <p:spPr>
          <a:xfrm>
            <a:off x="0" y="1625603"/>
            <a:ext cx="9144000" cy="5223932"/>
          </a:xfrm>
          <a:prstGeom prst="rect">
            <a:avLst/>
          </a:prstGeom>
        </p:spPr>
      </p:pic>
    </p:spTree>
    <p:extLst>
      <p:ext uri="{BB962C8B-B14F-4D97-AF65-F5344CB8AC3E}">
        <p14:creationId xmlns:p14="http://schemas.microsoft.com/office/powerpoint/2010/main" val="2271438657"/>
      </p:ext>
    </p:extLst>
  </p:cSld>
  <p:clrMap bg1="lt1" tx1="dk1" bg2="lt2" tx2="dk2" accent1="accent1" accent2="accent2" accent3="accent3" accent4="accent4" accent5="accent5" accent6="accent6" hlink="hlink" folHlink="folHlink"/>
  <p:sldLayoutIdLst>
    <p:sldLayoutId id="2147483674" r:id="rId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IL"/>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4C0140-33D9-EA46-8CE7-C80FCCC22F03}"/>
              </a:ext>
            </a:extLst>
          </p:cNvPr>
          <p:cNvSpPr/>
          <p:nvPr userDrawn="1"/>
        </p:nvSpPr>
        <p:spPr>
          <a:xfrm>
            <a:off x="0" y="572656"/>
            <a:ext cx="9144000" cy="628534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685800" rtl="0" eaLnBrk="1" latinLnBrk="0" hangingPunct="1"/>
            <a:endParaRPr lang="en-IL" dirty="0"/>
          </a:p>
        </p:txBody>
      </p:sp>
      <p:pic>
        <p:nvPicPr>
          <p:cNvPr id="9" name="Picture 8" descr="A sign on the screen&#10;&#10;Description automatically generated">
            <a:extLst>
              <a:ext uri="{FF2B5EF4-FFF2-40B4-BE49-F238E27FC236}">
                <a16:creationId xmlns:a16="http://schemas.microsoft.com/office/drawing/2014/main" id="{B8A23EF8-AFC5-9043-B5EC-0EC10FC319D9}"/>
              </a:ext>
            </a:extLst>
          </p:cNvPr>
          <p:cNvPicPr>
            <a:picLocks noChangeAspect="1"/>
          </p:cNvPicPr>
          <p:nvPr userDrawn="1"/>
        </p:nvPicPr>
        <p:blipFill>
          <a:blip r:embed="rId3"/>
          <a:stretch>
            <a:fillRect/>
          </a:stretch>
        </p:blipFill>
        <p:spPr>
          <a:xfrm>
            <a:off x="187903" y="141655"/>
            <a:ext cx="756917" cy="357110"/>
          </a:xfrm>
          <a:prstGeom prst="rect">
            <a:avLst/>
          </a:prstGeom>
        </p:spPr>
      </p:pic>
    </p:spTree>
    <p:extLst>
      <p:ext uri="{BB962C8B-B14F-4D97-AF65-F5344CB8AC3E}">
        <p14:creationId xmlns:p14="http://schemas.microsoft.com/office/powerpoint/2010/main" val="1724614645"/>
      </p:ext>
    </p:extLst>
  </p:cSld>
  <p:clrMap bg1="lt1" tx1="dk1" bg2="lt2" tx2="dk2" accent1="accent1" accent2="accent2" accent3="accent3" accent4="accent4" accent5="accent5" accent6="accent6" hlink="hlink" folHlink="folHlink"/>
  <p:sldLayoutIdLst>
    <p:sldLayoutId id="2147483676" r:id="rId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IL"/>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slides/_rels/slide5.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9.pn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0.sv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hyperlink" Target="mailto:shenkman@shenkmanlaw.com" TargetMode="External"/><Relationship Id="rId2" Type="http://schemas.openxmlformats.org/officeDocument/2006/relationships/hyperlink" Target="mailto:inbarb@Gornitzky.com" TargetMode="Externa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AutoShape 2"/>
          <p:cNvSpPr>
            <a:spLocks noGrp="1" noChangeArrowheads="1"/>
          </p:cNvSpPr>
          <p:nvPr>
            <p:ph type="ctrTitle"/>
          </p:nvPr>
        </p:nvSpPr>
        <p:spPr/>
        <p:txBody>
          <a:bodyPr/>
          <a:lstStyle/>
          <a:p>
            <a:pPr eaLnBrk="1" hangingPunct="1"/>
            <a:r>
              <a:rPr lang="en-US" altLang="en-US" sz="4800" dirty="0">
                <a:solidFill>
                  <a:schemeClr val="tx2"/>
                </a:solidFill>
              </a:rPr>
              <a:t>Israeli Taxation: Changes in Residency Rules</a:t>
            </a:r>
            <a:endParaRPr lang="en-US" altLang="en-US" sz="4800" dirty="0"/>
          </a:p>
        </p:txBody>
      </p:sp>
      <p:sp>
        <p:nvSpPr>
          <p:cNvPr id="3075" name="Rectangle 3"/>
          <p:cNvSpPr>
            <a:spLocks noGrp="1" noChangeArrowheads="1"/>
          </p:cNvSpPr>
          <p:nvPr>
            <p:ph type="subTitle" idx="1"/>
          </p:nvPr>
        </p:nvSpPr>
        <p:spPr/>
        <p:txBody>
          <a:bodyPr/>
          <a:lstStyle/>
          <a:p>
            <a:pPr eaLnBrk="1" hangingPunct="1"/>
            <a:r>
              <a:rPr lang="en-US" altLang="en-US" sz="1800" dirty="0"/>
              <a:t>By: </a:t>
            </a:r>
            <a:r>
              <a:rPr lang="en-US" sz="1800" dirty="0">
                <a:solidFill>
                  <a:schemeClr val="tx2"/>
                </a:solidFill>
              </a:rPr>
              <a:t>Inbar Barak-Bilu, Advocate (C.P.A), TEP and </a:t>
            </a:r>
            <a:r>
              <a:rPr lang="en-US" altLang="en-US" sz="1800" dirty="0"/>
              <a:t>Martin M. Shenkman, Esq.</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0398" y="5715000"/>
            <a:ext cx="1292432" cy="495605"/>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720" y="5715000"/>
            <a:ext cx="1596966" cy="483108"/>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0" y="5339958"/>
            <a:ext cx="1886527" cy="1220694"/>
          </a:xfrm>
          <a:prstGeom prst="rect">
            <a:avLst/>
          </a:prstGeom>
        </p:spPr>
      </p:pic>
      <p:sp>
        <p:nvSpPr>
          <p:cNvPr id="5" name="Slide Number Placeholder 4"/>
          <p:cNvSpPr>
            <a:spLocks noGrp="1"/>
          </p:cNvSpPr>
          <p:nvPr>
            <p:ph type="sldNum" sz="quarter" idx="12"/>
          </p:nvPr>
        </p:nvSpPr>
        <p:spPr/>
        <p:txBody>
          <a:bodyPr/>
          <a:lstStyle/>
          <a:p>
            <a:pPr>
              <a:defRPr/>
            </a:pPr>
            <a:fld id="{DF512CA7-9ABB-4E7F-87A3-5B30D1E5FAEE}" type="slidenum">
              <a:rPr lang="en-US" altLang="en-US" smtClean="0"/>
              <a:pPr>
                <a:defRPr/>
              </a:pPr>
              <a:t>1</a:t>
            </a:fld>
            <a:endParaRPr lang="en-US" altLang="en-US"/>
          </a:p>
        </p:txBody>
      </p:sp>
    </p:spTree>
    <p:extLst>
      <p:ext uri="{BB962C8B-B14F-4D97-AF65-F5344CB8AC3E}">
        <p14:creationId xmlns:p14="http://schemas.microsoft.com/office/powerpoint/2010/main" val="10298099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AutoShape 2"/>
          <p:cNvSpPr>
            <a:spLocks noGrp="1" noChangeArrowheads="1"/>
          </p:cNvSpPr>
          <p:nvPr>
            <p:ph type="title"/>
          </p:nvPr>
        </p:nvSpPr>
        <p:spPr/>
        <p:txBody>
          <a:bodyPr/>
          <a:lstStyle/>
          <a:p>
            <a:pPr eaLnBrk="1" hangingPunct="1"/>
            <a:r>
              <a:rPr lang="en-US" altLang="en-US"/>
              <a:t>General Disclaimer</a:t>
            </a:r>
          </a:p>
        </p:txBody>
      </p:sp>
      <p:sp>
        <p:nvSpPr>
          <p:cNvPr id="4099" name="Rectangle 3"/>
          <p:cNvSpPr>
            <a:spLocks noGrp="1" noChangeArrowheads="1"/>
          </p:cNvSpPr>
          <p:nvPr>
            <p:ph type="body" idx="1"/>
          </p:nvPr>
        </p:nvSpPr>
        <p:spPr/>
        <p:txBody>
          <a:bodyPr/>
          <a:lstStyle/>
          <a:p>
            <a:pPr eaLnBrk="1" hangingPunct="1">
              <a:lnSpc>
                <a:spcPct val="90000"/>
              </a:lnSpc>
            </a:pPr>
            <a:r>
              <a:rPr lang="en-US" altLang="en-US" sz="2000" dirty="0">
                <a:solidFill>
                  <a:schemeClr val="tx2"/>
                </a:solidFill>
              </a:rPr>
              <a:t>The information and/or the materials provided as part of this program are intended and provided solely for informational and educational purposes.  None of the information and/or materials provided as part of this power point or ancillary materials are intended to be, nor should they be construed to be the basis of any investment, legal, tax or other professional advice. Under no circumstances  should the audio</a:t>
            </a:r>
            <a:r>
              <a:rPr lang="en-US" altLang="en-US" sz="2000">
                <a:solidFill>
                  <a:schemeClr val="tx2"/>
                </a:solidFill>
              </a:rPr>
              <a:t>, PowerPoint </a:t>
            </a:r>
            <a:r>
              <a:rPr lang="en-US" altLang="en-US" sz="2000" dirty="0">
                <a:solidFill>
                  <a:schemeClr val="tx2"/>
                </a:solidFill>
              </a:rPr>
              <a:t>or other materials be considered to be, or </a:t>
            </a:r>
            <a:r>
              <a:rPr lang="en-US" altLang="en-US" sz="2000">
                <a:solidFill>
                  <a:schemeClr val="tx2"/>
                </a:solidFill>
              </a:rPr>
              <a:t>used as, </a:t>
            </a:r>
            <a:r>
              <a:rPr lang="en-US" altLang="en-US" sz="2000" dirty="0">
                <a:solidFill>
                  <a:schemeClr val="tx2"/>
                </a:solidFill>
              </a:rPr>
              <a:t>independent legal, tax, investment or other professional advice. The discussions are general in nature and not person specific. Laws vary by state and are subject to constant change. Economic developments could dramatically alter the illustrations or recommendations offered in the program or materials.</a:t>
            </a:r>
          </a:p>
        </p:txBody>
      </p:sp>
      <p:sp>
        <p:nvSpPr>
          <p:cNvPr id="2" name="Slide Number Placeholder 1"/>
          <p:cNvSpPr>
            <a:spLocks noGrp="1"/>
          </p:cNvSpPr>
          <p:nvPr>
            <p:ph type="sldNum" sz="quarter" idx="12"/>
          </p:nvPr>
        </p:nvSpPr>
        <p:spPr/>
        <p:txBody>
          <a:bodyPr/>
          <a:lstStyle/>
          <a:p>
            <a:pPr>
              <a:defRPr/>
            </a:pPr>
            <a:fld id="{5BDBC964-145E-46F2-873C-964447E6BE34}" type="slidenum">
              <a:rPr lang="en-US" altLang="en-US" smtClean="0"/>
              <a:pPr>
                <a:defRPr/>
              </a:pPr>
              <a:t>2</a:t>
            </a:fld>
            <a:endParaRPr lang="en-US" alt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low angle view of tall buildings&#10;&#10;Description automatically generated with medium confidence">
            <a:extLst>
              <a:ext uri="{FF2B5EF4-FFF2-40B4-BE49-F238E27FC236}">
                <a16:creationId xmlns:a16="http://schemas.microsoft.com/office/drawing/2014/main" id="{386D5636-A5FA-4305-983D-8B699C27AA03}"/>
              </a:ext>
            </a:extLst>
          </p:cNvPr>
          <p:cNvPicPr>
            <a:picLocks noChangeAspect="1"/>
          </p:cNvPicPr>
          <p:nvPr/>
        </p:nvPicPr>
        <p:blipFill>
          <a:blip r:embed="rId3"/>
          <a:stretch>
            <a:fillRect/>
          </a:stretch>
        </p:blipFill>
        <p:spPr>
          <a:xfrm>
            <a:off x="5098793" y="2691372"/>
            <a:ext cx="4045207" cy="2691454"/>
          </a:xfrm>
          <a:prstGeom prst="rect">
            <a:avLst/>
          </a:prstGeom>
        </p:spPr>
      </p:pic>
      <p:pic>
        <p:nvPicPr>
          <p:cNvPr id="47" name="תמונה 4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a:off x="1" y="2087118"/>
            <a:ext cx="9143999" cy="3913632"/>
          </a:xfrm>
          <a:custGeom>
            <a:avLst/>
            <a:gdLst>
              <a:gd name="connsiteX0" fmla="*/ 7459132 w 12191999"/>
              <a:gd name="connsiteY0" fmla="*/ 3334979 h 5218176"/>
              <a:gd name="connsiteX1" fmla="*/ 7459132 w 12191999"/>
              <a:gd name="connsiteY1" fmla="*/ 4383368 h 5218176"/>
              <a:gd name="connsiteX2" fmla="*/ 11311467 w 12191999"/>
              <a:gd name="connsiteY2" fmla="*/ 4383368 h 5218176"/>
              <a:gd name="connsiteX3" fmla="*/ 11311467 w 12191999"/>
              <a:gd name="connsiteY3" fmla="*/ 3334979 h 5218176"/>
              <a:gd name="connsiteX4" fmla="*/ 6874932 w 12191999"/>
              <a:gd name="connsiteY4" fmla="*/ 2084894 h 5218176"/>
              <a:gd name="connsiteX5" fmla="*/ 6874932 w 12191999"/>
              <a:gd name="connsiteY5" fmla="*/ 3133283 h 5218176"/>
              <a:gd name="connsiteX6" fmla="*/ 10574865 w 12191999"/>
              <a:gd name="connsiteY6" fmla="*/ 3133283 h 5218176"/>
              <a:gd name="connsiteX7" fmla="*/ 10574865 w 12191999"/>
              <a:gd name="connsiteY7" fmla="*/ 2084894 h 5218176"/>
              <a:gd name="connsiteX8" fmla="*/ 8492065 w 12191999"/>
              <a:gd name="connsiteY8" fmla="*/ 834808 h 5218176"/>
              <a:gd name="connsiteX9" fmla="*/ 8492065 w 12191999"/>
              <a:gd name="connsiteY9" fmla="*/ 1883197 h 5218176"/>
              <a:gd name="connsiteX10" fmla="*/ 12191998 w 12191999"/>
              <a:gd name="connsiteY10" fmla="*/ 1883197 h 5218176"/>
              <a:gd name="connsiteX11" fmla="*/ 12191998 w 12191999"/>
              <a:gd name="connsiteY11" fmla="*/ 834808 h 5218176"/>
              <a:gd name="connsiteX12" fmla="*/ 0 w 12191999"/>
              <a:gd name="connsiteY12" fmla="*/ 0 h 5218176"/>
              <a:gd name="connsiteX13" fmla="*/ 12191999 w 12191999"/>
              <a:gd name="connsiteY13" fmla="*/ 0 h 5218176"/>
              <a:gd name="connsiteX14" fmla="*/ 12191999 w 12191999"/>
              <a:gd name="connsiteY14" fmla="*/ 5218176 h 5218176"/>
              <a:gd name="connsiteX15" fmla="*/ 0 w 12191999"/>
              <a:gd name="connsiteY15" fmla="*/ 5218176 h 5218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9" h="5218176">
                <a:moveTo>
                  <a:pt x="7459132" y="3334979"/>
                </a:moveTo>
                <a:lnTo>
                  <a:pt x="7459132" y="4383368"/>
                </a:lnTo>
                <a:lnTo>
                  <a:pt x="11311467" y="4383368"/>
                </a:lnTo>
                <a:lnTo>
                  <a:pt x="11311467" y="3334979"/>
                </a:lnTo>
                <a:close/>
                <a:moveTo>
                  <a:pt x="6874932" y="2084894"/>
                </a:moveTo>
                <a:lnTo>
                  <a:pt x="6874932" y="3133283"/>
                </a:lnTo>
                <a:lnTo>
                  <a:pt x="10574865" y="3133283"/>
                </a:lnTo>
                <a:lnTo>
                  <a:pt x="10574865" y="2084894"/>
                </a:lnTo>
                <a:close/>
                <a:moveTo>
                  <a:pt x="8492065" y="834808"/>
                </a:moveTo>
                <a:lnTo>
                  <a:pt x="8492065" y="1883197"/>
                </a:lnTo>
                <a:lnTo>
                  <a:pt x="12191998" y="1883197"/>
                </a:lnTo>
                <a:lnTo>
                  <a:pt x="12191998" y="834808"/>
                </a:lnTo>
                <a:close/>
                <a:moveTo>
                  <a:pt x="0" y="0"/>
                </a:moveTo>
                <a:lnTo>
                  <a:pt x="12191999" y="0"/>
                </a:lnTo>
                <a:lnTo>
                  <a:pt x="12191999" y="5218176"/>
                </a:lnTo>
                <a:lnTo>
                  <a:pt x="0" y="5218176"/>
                </a:lnTo>
                <a:close/>
              </a:path>
            </a:pathLst>
          </a:custGeom>
        </p:spPr>
      </p:pic>
      <p:sp>
        <p:nvSpPr>
          <p:cNvPr id="8" name="TextBox 7">
            <a:extLst>
              <a:ext uri="{FF2B5EF4-FFF2-40B4-BE49-F238E27FC236}">
                <a16:creationId xmlns:a16="http://schemas.microsoft.com/office/drawing/2014/main" id="{5901FE8A-D066-854D-A675-CE3354F55345}"/>
              </a:ext>
            </a:extLst>
          </p:cNvPr>
          <p:cNvSpPr txBox="1"/>
          <p:nvPr/>
        </p:nvSpPr>
        <p:spPr>
          <a:xfrm>
            <a:off x="384274" y="2649459"/>
            <a:ext cx="5582186" cy="1200329"/>
          </a:xfrm>
          <a:prstGeom prst="rect">
            <a:avLst/>
          </a:prstGeom>
          <a:noFill/>
        </p:spPr>
        <p:txBody>
          <a:bodyPr wrap="square" rtlCol="0">
            <a:spAutoFit/>
          </a:bodyPr>
          <a:lstStyle/>
          <a:p>
            <a:pPr defTabSz="685800" rtl="1" eaLnBrk="1" fontAlgn="auto" hangingPunct="1">
              <a:spcBef>
                <a:spcPts val="0"/>
              </a:spcBef>
              <a:spcAft>
                <a:spcPts val="0"/>
              </a:spcAft>
            </a:pPr>
            <a:r>
              <a:rPr lang="en-US" sz="3600" dirty="0">
                <a:solidFill>
                  <a:srgbClr val="45A2BC"/>
                </a:solidFill>
                <a:latin typeface="Calibri" panose="020F0502020204030204"/>
              </a:rPr>
              <a:t>The Proposed Israeli International Tax Reform</a:t>
            </a:r>
          </a:p>
        </p:txBody>
      </p:sp>
      <p:sp>
        <p:nvSpPr>
          <p:cNvPr id="9" name="TextBox 8">
            <a:extLst>
              <a:ext uri="{FF2B5EF4-FFF2-40B4-BE49-F238E27FC236}">
                <a16:creationId xmlns:a16="http://schemas.microsoft.com/office/drawing/2014/main" id="{E61F4619-AB3F-074E-8091-BF3DF8C51CB8}"/>
              </a:ext>
            </a:extLst>
          </p:cNvPr>
          <p:cNvSpPr txBox="1"/>
          <p:nvPr/>
        </p:nvSpPr>
        <p:spPr>
          <a:xfrm>
            <a:off x="465249" y="4493883"/>
            <a:ext cx="2549159" cy="577081"/>
          </a:xfrm>
          <a:prstGeom prst="rect">
            <a:avLst/>
          </a:prstGeom>
          <a:noFill/>
        </p:spPr>
        <p:txBody>
          <a:bodyPr wrap="none" rtlCol="0">
            <a:spAutoFit/>
          </a:bodyPr>
          <a:lstStyle/>
          <a:p>
            <a:pPr defTabSz="685800" rtl="1" eaLnBrk="1" fontAlgn="auto" hangingPunct="1">
              <a:spcBef>
                <a:spcPts val="0"/>
              </a:spcBef>
              <a:spcAft>
                <a:spcPts val="0"/>
              </a:spcAft>
            </a:pPr>
            <a:r>
              <a:rPr lang="en-US" b="1" dirty="0">
                <a:solidFill>
                  <a:prstClr val="white">
                    <a:lumMod val="65000"/>
                  </a:prstClr>
                </a:solidFill>
                <a:latin typeface="Calibri" panose="020F0502020204030204"/>
              </a:rPr>
              <a:t>Inbar Barak-Bilu, Partner</a:t>
            </a:r>
          </a:p>
          <a:p>
            <a:pPr defTabSz="685800" rtl="1" eaLnBrk="1" fontAlgn="auto" hangingPunct="1">
              <a:spcBef>
                <a:spcPts val="0"/>
              </a:spcBef>
              <a:spcAft>
                <a:spcPts val="0"/>
              </a:spcAft>
            </a:pPr>
            <a:r>
              <a:rPr lang="en-US" sz="1350" dirty="0">
                <a:solidFill>
                  <a:prstClr val="white">
                    <a:lumMod val="65000"/>
                  </a:prstClr>
                </a:solidFill>
                <a:latin typeface="Calibri" panose="020F0502020204030204"/>
              </a:rPr>
              <a:t>April 2022</a:t>
            </a:r>
            <a:endParaRPr lang="en-IL" sz="1350" dirty="0">
              <a:solidFill>
                <a:prstClr val="white">
                  <a:lumMod val="65000"/>
                </a:prstClr>
              </a:solidFill>
              <a:latin typeface="Calibri" panose="020F0502020204030204"/>
            </a:endParaRPr>
          </a:p>
        </p:txBody>
      </p:sp>
      <p:pic>
        <p:nvPicPr>
          <p:cNvPr id="3" name="Picture 2" descr="A screenshot of a computer&#10;&#10;Description automatically generated with low confidence">
            <a:extLst>
              <a:ext uri="{FF2B5EF4-FFF2-40B4-BE49-F238E27FC236}">
                <a16:creationId xmlns:a16="http://schemas.microsoft.com/office/drawing/2014/main" id="{01532EBD-D6A8-4322-9DA1-A182FFCFDB8F}"/>
              </a:ext>
            </a:extLst>
          </p:cNvPr>
          <p:cNvPicPr>
            <a:picLocks noChangeAspect="1"/>
          </p:cNvPicPr>
          <p:nvPr/>
        </p:nvPicPr>
        <p:blipFill>
          <a:blip r:embed="rId5"/>
          <a:stretch>
            <a:fillRect/>
          </a:stretch>
        </p:blipFill>
        <p:spPr>
          <a:xfrm>
            <a:off x="486170" y="1081406"/>
            <a:ext cx="2508169" cy="848597"/>
          </a:xfrm>
          <a:prstGeom prst="rect">
            <a:avLst/>
          </a:prstGeom>
        </p:spPr>
      </p:pic>
    </p:spTree>
    <p:extLst>
      <p:ext uri="{BB962C8B-B14F-4D97-AF65-F5344CB8AC3E}">
        <p14:creationId xmlns:p14="http://schemas.microsoft.com/office/powerpoint/2010/main" val="1504987443"/>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8EEE033E-DB5F-4C28-AE63-6454C818BCAF}"/>
              </a:ext>
            </a:extLst>
          </p:cNvPr>
          <p:cNvGrpSpPr/>
          <p:nvPr/>
        </p:nvGrpSpPr>
        <p:grpSpPr>
          <a:xfrm>
            <a:off x="2073166" y="1019949"/>
            <a:ext cx="4934607" cy="935398"/>
            <a:chOff x="2752221" y="216932"/>
            <a:chExt cx="6579476" cy="1247197"/>
          </a:xfrm>
        </p:grpSpPr>
        <p:sp>
          <p:nvSpPr>
            <p:cNvPr id="5" name="TextBox 4">
              <a:extLst>
                <a:ext uri="{FF2B5EF4-FFF2-40B4-BE49-F238E27FC236}">
                  <a16:creationId xmlns:a16="http://schemas.microsoft.com/office/drawing/2014/main" id="{993EBA1C-B541-4888-A273-87B0787EAF38}"/>
                </a:ext>
              </a:extLst>
            </p:cNvPr>
            <p:cNvSpPr txBox="1"/>
            <p:nvPr/>
          </p:nvSpPr>
          <p:spPr>
            <a:xfrm>
              <a:off x="3413912" y="216932"/>
              <a:ext cx="5340176" cy="1231106"/>
            </a:xfrm>
            <a:prstGeom prst="rect">
              <a:avLst/>
            </a:prstGeom>
            <a:solidFill>
              <a:schemeClr val="bg1"/>
            </a:solidFill>
          </p:spPr>
          <p:txBody>
            <a:bodyPr wrap="square">
              <a:spAutoFit/>
            </a:bodyPr>
            <a:lstStyle/>
            <a:p>
              <a:pPr algn="ctr" defTabSz="685800" eaLnBrk="1" fontAlgn="auto" hangingPunct="1">
                <a:spcBef>
                  <a:spcPts val="0"/>
                </a:spcBef>
                <a:spcAft>
                  <a:spcPts val="0"/>
                </a:spcAft>
              </a:pPr>
              <a:r>
                <a:rPr lang="en-US" sz="2700" dirty="0">
                  <a:solidFill>
                    <a:srgbClr val="45A2BC"/>
                  </a:solidFill>
                  <a:latin typeface="Calibri" panose="020F0502020204030204"/>
                </a:rPr>
                <a:t>Tax Residency of Individuals</a:t>
              </a:r>
            </a:p>
          </p:txBody>
        </p:sp>
        <p:sp>
          <p:nvSpPr>
            <p:cNvPr id="7" name="TextBox 6">
              <a:extLst>
                <a:ext uri="{FF2B5EF4-FFF2-40B4-BE49-F238E27FC236}">
                  <a16:creationId xmlns:a16="http://schemas.microsoft.com/office/drawing/2014/main" id="{DE05FF1E-7B80-4630-92F9-976CA3F8ED59}"/>
                </a:ext>
              </a:extLst>
            </p:cNvPr>
            <p:cNvSpPr txBox="1"/>
            <p:nvPr/>
          </p:nvSpPr>
          <p:spPr>
            <a:xfrm>
              <a:off x="2752221" y="910132"/>
              <a:ext cx="6579476" cy="553997"/>
            </a:xfrm>
            <a:prstGeom prst="rect">
              <a:avLst/>
            </a:prstGeom>
            <a:noFill/>
          </p:spPr>
          <p:txBody>
            <a:bodyPr wrap="square">
              <a:spAutoFit/>
            </a:bodyPr>
            <a:lstStyle>
              <a:defPPr>
                <a:defRPr lang="en-IL"/>
              </a:defPPr>
              <a:lvl1pPr>
                <a:defRPr sz="3200">
                  <a:solidFill>
                    <a:srgbClr val="45A2BC"/>
                  </a:solidFill>
                </a:defRPr>
              </a:lvl1pPr>
            </a:lstStyle>
            <a:p>
              <a:pPr algn="ctr" defTabSz="685800" eaLnBrk="1" fontAlgn="auto" hangingPunct="1">
                <a:spcBef>
                  <a:spcPts val="0"/>
                </a:spcBef>
                <a:spcAft>
                  <a:spcPts val="0"/>
                </a:spcAft>
              </a:pPr>
              <a:r>
                <a:rPr lang="en-US" sz="2100" dirty="0">
                  <a:latin typeface="Calibri" panose="020F0502020204030204"/>
                </a:rPr>
                <a:t>Current situation: rebuttable presumptions</a:t>
              </a:r>
            </a:p>
          </p:txBody>
        </p:sp>
      </p:grpSp>
      <p:sp>
        <p:nvSpPr>
          <p:cNvPr id="8" name="TextBox 7">
            <a:extLst>
              <a:ext uri="{FF2B5EF4-FFF2-40B4-BE49-F238E27FC236}">
                <a16:creationId xmlns:a16="http://schemas.microsoft.com/office/drawing/2014/main" id="{6488D289-1EC5-496F-915C-EA93BF3C2439}"/>
              </a:ext>
            </a:extLst>
          </p:cNvPr>
          <p:cNvSpPr txBox="1"/>
          <p:nvPr/>
        </p:nvSpPr>
        <p:spPr>
          <a:xfrm>
            <a:off x="0" y="2244120"/>
            <a:ext cx="2562225" cy="415498"/>
          </a:xfrm>
          <a:prstGeom prst="rect">
            <a:avLst/>
          </a:prstGeom>
          <a:solidFill>
            <a:srgbClr val="45A2BC"/>
          </a:solidFill>
        </p:spPr>
        <p:txBody>
          <a:bodyPr wrap="square">
            <a:spAutoFit/>
          </a:bodyPr>
          <a:lstStyle>
            <a:defPPr>
              <a:defRPr lang="en-IL"/>
            </a:defPPr>
            <a:lvl1pPr>
              <a:defRPr sz="3200">
                <a:solidFill>
                  <a:srgbClr val="45A2BC"/>
                </a:solidFill>
              </a:defRPr>
            </a:lvl1pPr>
          </a:lstStyle>
          <a:p>
            <a:pPr algn="ctr" defTabSz="685800" eaLnBrk="1" fontAlgn="auto" hangingPunct="1">
              <a:spcBef>
                <a:spcPts val="0"/>
              </a:spcBef>
              <a:spcAft>
                <a:spcPts val="0"/>
              </a:spcAft>
            </a:pPr>
            <a:r>
              <a:rPr lang="en-US" sz="2100" dirty="0">
                <a:solidFill>
                  <a:prstClr val="black"/>
                </a:solidFill>
                <a:latin typeface="Calibri" panose="020F0502020204030204"/>
              </a:rPr>
              <a:t>Foreign tax residents</a:t>
            </a:r>
          </a:p>
        </p:txBody>
      </p:sp>
      <p:sp>
        <p:nvSpPr>
          <p:cNvPr id="9" name="TextBox 8">
            <a:extLst>
              <a:ext uri="{FF2B5EF4-FFF2-40B4-BE49-F238E27FC236}">
                <a16:creationId xmlns:a16="http://schemas.microsoft.com/office/drawing/2014/main" id="{6A2DF0BC-076C-4ED8-991C-6BC73CA8AE9F}"/>
              </a:ext>
            </a:extLst>
          </p:cNvPr>
          <p:cNvSpPr txBox="1"/>
          <p:nvPr/>
        </p:nvSpPr>
        <p:spPr>
          <a:xfrm>
            <a:off x="6747115" y="2244120"/>
            <a:ext cx="2396885" cy="415498"/>
          </a:xfrm>
          <a:prstGeom prst="rect">
            <a:avLst/>
          </a:prstGeom>
          <a:solidFill>
            <a:srgbClr val="45A2BC"/>
          </a:solidFill>
        </p:spPr>
        <p:txBody>
          <a:bodyPr wrap="square">
            <a:spAutoFit/>
          </a:bodyPr>
          <a:lstStyle>
            <a:defPPr>
              <a:defRPr lang="en-IL"/>
            </a:defPPr>
            <a:lvl1pPr algn="ctr">
              <a:defRPr sz="2800"/>
            </a:lvl1pPr>
          </a:lstStyle>
          <a:p>
            <a:pPr defTabSz="685800" eaLnBrk="1" fontAlgn="auto" hangingPunct="1">
              <a:spcBef>
                <a:spcPts val="0"/>
              </a:spcBef>
              <a:spcAft>
                <a:spcPts val="0"/>
              </a:spcAft>
            </a:pPr>
            <a:r>
              <a:rPr lang="en-US" sz="2100" dirty="0">
                <a:solidFill>
                  <a:prstClr val="black"/>
                </a:solidFill>
                <a:latin typeface="Calibri" panose="020F0502020204030204"/>
              </a:rPr>
              <a:t>Israeli tax residents</a:t>
            </a:r>
          </a:p>
        </p:txBody>
      </p:sp>
      <p:cxnSp>
        <p:nvCxnSpPr>
          <p:cNvPr id="11" name="Straight Connector 10">
            <a:extLst>
              <a:ext uri="{FF2B5EF4-FFF2-40B4-BE49-F238E27FC236}">
                <a16:creationId xmlns:a16="http://schemas.microsoft.com/office/drawing/2014/main" id="{D1D37910-BE6D-491E-B5A1-66C633034DD7}"/>
              </a:ext>
            </a:extLst>
          </p:cNvPr>
          <p:cNvCxnSpPr>
            <a:cxnSpLocks/>
          </p:cNvCxnSpPr>
          <p:nvPr/>
        </p:nvCxnSpPr>
        <p:spPr>
          <a:xfrm>
            <a:off x="0" y="3520961"/>
            <a:ext cx="8775000" cy="0"/>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99A99A8-5A51-4282-94A1-005B48631F6F}"/>
              </a:ext>
            </a:extLst>
          </p:cNvPr>
          <p:cNvCxnSpPr>
            <a:cxnSpLocks/>
          </p:cNvCxnSpPr>
          <p:nvPr/>
        </p:nvCxnSpPr>
        <p:spPr>
          <a:xfrm rot="5400000">
            <a:off x="1138403" y="3520961"/>
            <a:ext cx="351000"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9E506E3E-23F6-4C36-817E-6B7E1D676680}"/>
              </a:ext>
            </a:extLst>
          </p:cNvPr>
          <p:cNvCxnSpPr>
            <a:cxnSpLocks/>
          </p:cNvCxnSpPr>
          <p:nvPr/>
        </p:nvCxnSpPr>
        <p:spPr>
          <a:xfrm rot="5400000">
            <a:off x="8006867" y="3512861"/>
            <a:ext cx="351000"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C9345DD-732D-471E-8D1E-4B8E0BF4E902}"/>
              </a:ext>
            </a:extLst>
          </p:cNvPr>
          <p:cNvSpPr txBox="1"/>
          <p:nvPr/>
        </p:nvSpPr>
        <p:spPr>
          <a:xfrm>
            <a:off x="6295691" y="3683852"/>
            <a:ext cx="935766" cy="415498"/>
          </a:xfrm>
          <a:prstGeom prst="rect">
            <a:avLst/>
          </a:prstGeom>
          <a:noFill/>
        </p:spPr>
        <p:txBody>
          <a:bodyPr wrap="square">
            <a:spAutoFit/>
          </a:bodyPr>
          <a:lstStyle>
            <a:defPPr>
              <a:defRPr lang="en-IL"/>
            </a:defPPr>
            <a:lvl1pPr>
              <a:defRPr sz="3200">
                <a:solidFill>
                  <a:srgbClr val="45A2BC"/>
                </a:solidFill>
              </a:defRPr>
            </a:lvl1pPr>
          </a:lstStyle>
          <a:p>
            <a:pPr algn="ctr" defTabSz="685800" eaLnBrk="1" fontAlgn="auto" hangingPunct="1">
              <a:spcBef>
                <a:spcPts val="0"/>
              </a:spcBef>
              <a:spcAft>
                <a:spcPts val="0"/>
              </a:spcAft>
            </a:pPr>
            <a:r>
              <a:rPr lang="en-US" sz="2100" dirty="0">
                <a:solidFill>
                  <a:prstClr val="white"/>
                </a:solidFill>
                <a:latin typeface="Calibri" panose="020F0502020204030204"/>
              </a:rPr>
              <a:t>183</a:t>
            </a:r>
          </a:p>
        </p:txBody>
      </p:sp>
      <p:sp>
        <p:nvSpPr>
          <p:cNvPr id="20" name="Isosceles Triangle 19">
            <a:extLst>
              <a:ext uri="{FF2B5EF4-FFF2-40B4-BE49-F238E27FC236}">
                <a16:creationId xmlns:a16="http://schemas.microsoft.com/office/drawing/2014/main" id="{ECED2F0F-17ED-41FE-9D91-085439EE670F}"/>
              </a:ext>
            </a:extLst>
          </p:cNvPr>
          <p:cNvSpPr/>
          <p:nvPr/>
        </p:nvSpPr>
        <p:spPr>
          <a:xfrm rot="5400000">
            <a:off x="8723326" y="3397136"/>
            <a:ext cx="350999" cy="247650"/>
          </a:xfrm>
          <a:prstGeom prst="triangle">
            <a:avLst/>
          </a:prstGeom>
          <a:noFill/>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1" anchor="ctr"/>
          <a:lstStyle/>
          <a:p>
            <a:pPr algn="ctr" defTabSz="685800" eaLnBrk="1" fontAlgn="auto" hangingPunct="1">
              <a:spcBef>
                <a:spcPts val="0"/>
              </a:spcBef>
              <a:spcAft>
                <a:spcPts val="0"/>
              </a:spcAft>
            </a:pPr>
            <a:endParaRPr lang="he-IL" sz="1350">
              <a:solidFill>
                <a:prstClr val="black"/>
              </a:solidFill>
              <a:latin typeface="Calibri" panose="020F0502020204030204"/>
              <a:cs typeface="Arial" panose="020B0604020202020204" pitchFamily="34" charset="0"/>
            </a:endParaRPr>
          </a:p>
        </p:txBody>
      </p:sp>
      <p:sp>
        <p:nvSpPr>
          <p:cNvPr id="22" name="TextBox 21">
            <a:extLst>
              <a:ext uri="{FF2B5EF4-FFF2-40B4-BE49-F238E27FC236}">
                <a16:creationId xmlns:a16="http://schemas.microsoft.com/office/drawing/2014/main" id="{A5F5BA03-2ED2-4049-9F87-AE728D513EA7}"/>
              </a:ext>
            </a:extLst>
          </p:cNvPr>
          <p:cNvSpPr txBox="1"/>
          <p:nvPr/>
        </p:nvSpPr>
        <p:spPr>
          <a:xfrm>
            <a:off x="944961" y="3704561"/>
            <a:ext cx="737883" cy="415498"/>
          </a:xfrm>
          <a:prstGeom prst="rect">
            <a:avLst/>
          </a:prstGeom>
          <a:noFill/>
        </p:spPr>
        <p:txBody>
          <a:bodyPr wrap="square">
            <a:spAutoFit/>
          </a:bodyPr>
          <a:lstStyle>
            <a:defPPr>
              <a:defRPr lang="en-IL"/>
            </a:defPPr>
            <a:lvl1pPr>
              <a:defRPr sz="3200">
                <a:solidFill>
                  <a:srgbClr val="45A2BC"/>
                </a:solidFill>
              </a:defRPr>
            </a:lvl1pPr>
          </a:lstStyle>
          <a:p>
            <a:pPr algn="ctr" defTabSz="685800" eaLnBrk="1" fontAlgn="auto" hangingPunct="1">
              <a:spcBef>
                <a:spcPts val="0"/>
              </a:spcBef>
              <a:spcAft>
                <a:spcPts val="0"/>
              </a:spcAft>
            </a:pPr>
            <a:r>
              <a:rPr lang="en-US" sz="2100" dirty="0">
                <a:solidFill>
                  <a:prstClr val="white"/>
                </a:solidFill>
                <a:latin typeface="Calibri" panose="020F0502020204030204"/>
              </a:rPr>
              <a:t>183</a:t>
            </a:r>
          </a:p>
        </p:txBody>
      </p:sp>
      <p:pic>
        <p:nvPicPr>
          <p:cNvPr id="24" name="Graphic 23" descr="Arrow Up with solid fill">
            <a:extLst>
              <a:ext uri="{FF2B5EF4-FFF2-40B4-BE49-F238E27FC236}">
                <a16:creationId xmlns:a16="http://schemas.microsoft.com/office/drawing/2014/main" id="{000F9257-F15C-4603-BA04-3157EB4BEC7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155274" y="3621218"/>
            <a:ext cx="685800" cy="476574"/>
          </a:xfrm>
          <a:prstGeom prst="rect">
            <a:avLst/>
          </a:prstGeom>
        </p:spPr>
      </p:pic>
      <p:sp>
        <p:nvSpPr>
          <p:cNvPr id="36" name="TextBox 35">
            <a:extLst>
              <a:ext uri="{FF2B5EF4-FFF2-40B4-BE49-F238E27FC236}">
                <a16:creationId xmlns:a16="http://schemas.microsoft.com/office/drawing/2014/main" id="{B099D642-C082-47BD-9080-A9CEBD277164}"/>
              </a:ext>
            </a:extLst>
          </p:cNvPr>
          <p:cNvSpPr txBox="1"/>
          <p:nvPr/>
        </p:nvSpPr>
        <p:spPr>
          <a:xfrm>
            <a:off x="615246" y="4869019"/>
            <a:ext cx="1397314" cy="715581"/>
          </a:xfrm>
          <a:prstGeom prst="rect">
            <a:avLst/>
          </a:prstGeom>
          <a:noFill/>
          <a:ln>
            <a:solidFill>
              <a:schemeClr val="tx1">
                <a:lumMod val="65000"/>
                <a:lumOff val="35000"/>
              </a:schemeClr>
            </a:solidFill>
          </a:ln>
        </p:spPr>
        <p:txBody>
          <a:bodyPr wrap="square">
            <a:spAutoFit/>
          </a:bodyPr>
          <a:lstStyle>
            <a:defPPr>
              <a:defRPr lang="en-IL"/>
            </a:defPPr>
            <a:lvl1pPr algn="ctr">
              <a:defRPr>
                <a:solidFill>
                  <a:schemeClr val="bg1"/>
                </a:solidFill>
              </a:defRPr>
            </a:lvl1pPr>
          </a:lstStyle>
          <a:p>
            <a:pPr defTabSz="685800" eaLnBrk="1" fontAlgn="auto" hangingPunct="1">
              <a:spcBef>
                <a:spcPts val="0"/>
              </a:spcBef>
              <a:spcAft>
                <a:spcPts val="0"/>
              </a:spcAft>
            </a:pPr>
            <a:r>
              <a:rPr lang="en-US" sz="1350" dirty="0">
                <a:solidFill>
                  <a:prstClr val="white"/>
                </a:solidFill>
                <a:latin typeface="Calibri" panose="020F0502020204030204"/>
              </a:rPr>
              <a:t>center of life not in Israel in the following 2 years</a:t>
            </a:r>
          </a:p>
        </p:txBody>
      </p:sp>
      <p:sp>
        <p:nvSpPr>
          <p:cNvPr id="37" name="TextBox 36">
            <a:extLst>
              <a:ext uri="{FF2B5EF4-FFF2-40B4-BE49-F238E27FC236}">
                <a16:creationId xmlns:a16="http://schemas.microsoft.com/office/drawing/2014/main" id="{FFF3DC89-B572-488A-8F63-F1DCCA4AE127}"/>
              </a:ext>
            </a:extLst>
          </p:cNvPr>
          <p:cNvSpPr txBox="1"/>
          <p:nvPr/>
        </p:nvSpPr>
        <p:spPr>
          <a:xfrm>
            <a:off x="6103690" y="4224652"/>
            <a:ext cx="1180421" cy="300082"/>
          </a:xfrm>
          <a:prstGeom prst="rect">
            <a:avLst/>
          </a:prstGeom>
          <a:noFill/>
          <a:ln>
            <a:solidFill>
              <a:schemeClr val="tx1">
                <a:lumMod val="65000"/>
                <a:lumOff val="35000"/>
              </a:schemeClr>
            </a:solidFill>
          </a:ln>
        </p:spPr>
        <p:txBody>
          <a:bodyPr wrap="square">
            <a:spAutoFit/>
          </a:bodyPr>
          <a:lstStyle>
            <a:defPPr>
              <a:defRPr lang="en-IL"/>
            </a:defPPr>
            <a:lvl1pPr>
              <a:defRPr sz="3200">
                <a:solidFill>
                  <a:srgbClr val="45A2BC"/>
                </a:solidFill>
              </a:defRPr>
            </a:lvl1pPr>
          </a:lstStyle>
          <a:p>
            <a:pPr algn="ctr" defTabSz="685800" eaLnBrk="1" fontAlgn="auto" hangingPunct="1">
              <a:spcBef>
                <a:spcPts val="0"/>
              </a:spcBef>
              <a:spcAft>
                <a:spcPts val="0"/>
              </a:spcAft>
            </a:pPr>
            <a:r>
              <a:rPr lang="en-US" sz="1350" dirty="0">
                <a:solidFill>
                  <a:prstClr val="white"/>
                </a:solidFill>
                <a:latin typeface="Calibri" panose="020F0502020204030204"/>
              </a:rPr>
              <a:t>in a tax year</a:t>
            </a:r>
          </a:p>
        </p:txBody>
      </p:sp>
      <p:sp>
        <p:nvSpPr>
          <p:cNvPr id="39" name="TextBox 38">
            <a:extLst>
              <a:ext uri="{FF2B5EF4-FFF2-40B4-BE49-F238E27FC236}">
                <a16:creationId xmlns:a16="http://schemas.microsoft.com/office/drawing/2014/main" id="{37CFF210-2E1E-44A0-8441-74850921DF14}"/>
              </a:ext>
            </a:extLst>
          </p:cNvPr>
          <p:cNvSpPr txBox="1"/>
          <p:nvPr/>
        </p:nvSpPr>
        <p:spPr>
          <a:xfrm>
            <a:off x="7643587" y="4224652"/>
            <a:ext cx="1197488" cy="300082"/>
          </a:xfrm>
          <a:prstGeom prst="rect">
            <a:avLst/>
          </a:prstGeom>
          <a:noFill/>
          <a:ln>
            <a:solidFill>
              <a:schemeClr val="tx1">
                <a:lumMod val="65000"/>
                <a:lumOff val="35000"/>
              </a:schemeClr>
            </a:solidFill>
          </a:ln>
        </p:spPr>
        <p:txBody>
          <a:bodyPr wrap="square">
            <a:spAutoFit/>
          </a:bodyPr>
          <a:lstStyle>
            <a:defPPr>
              <a:defRPr lang="en-IL"/>
            </a:defPPr>
            <a:lvl1pPr>
              <a:defRPr sz="3200">
                <a:solidFill>
                  <a:srgbClr val="45A2BC"/>
                </a:solidFill>
              </a:defRPr>
            </a:lvl1pPr>
          </a:lstStyle>
          <a:p>
            <a:pPr algn="ctr" defTabSz="685800" eaLnBrk="1" fontAlgn="auto" hangingPunct="1">
              <a:spcBef>
                <a:spcPts val="0"/>
              </a:spcBef>
              <a:spcAft>
                <a:spcPts val="0"/>
              </a:spcAft>
            </a:pPr>
            <a:r>
              <a:rPr lang="en-US" sz="1350" dirty="0">
                <a:solidFill>
                  <a:prstClr val="white"/>
                </a:solidFill>
                <a:latin typeface="Calibri" panose="020F0502020204030204"/>
              </a:rPr>
              <a:t>over 3 years</a:t>
            </a:r>
          </a:p>
        </p:txBody>
      </p:sp>
      <p:sp>
        <p:nvSpPr>
          <p:cNvPr id="41" name="TextBox 40">
            <a:extLst>
              <a:ext uri="{FF2B5EF4-FFF2-40B4-BE49-F238E27FC236}">
                <a16:creationId xmlns:a16="http://schemas.microsoft.com/office/drawing/2014/main" id="{8CAC3F3C-8F06-4822-8881-F98FCCD1E6B3}"/>
              </a:ext>
            </a:extLst>
          </p:cNvPr>
          <p:cNvSpPr txBox="1"/>
          <p:nvPr/>
        </p:nvSpPr>
        <p:spPr>
          <a:xfrm>
            <a:off x="331941" y="2746675"/>
            <a:ext cx="1963925" cy="507831"/>
          </a:xfrm>
          <a:prstGeom prst="rect">
            <a:avLst/>
          </a:prstGeom>
          <a:noFill/>
          <a:ln>
            <a:solidFill>
              <a:schemeClr val="tx1">
                <a:lumMod val="65000"/>
                <a:lumOff val="35000"/>
              </a:schemeClr>
            </a:solidFill>
          </a:ln>
        </p:spPr>
        <p:txBody>
          <a:bodyPr wrap="square">
            <a:spAutoFit/>
          </a:bodyPr>
          <a:lstStyle>
            <a:defPPr>
              <a:defRPr lang="en-IL"/>
            </a:defPPr>
            <a:lvl1pPr>
              <a:defRPr sz="3200">
                <a:solidFill>
                  <a:srgbClr val="45A2BC"/>
                </a:solidFill>
              </a:defRPr>
            </a:lvl1pPr>
          </a:lstStyle>
          <a:p>
            <a:pPr algn="ctr" defTabSz="685800" eaLnBrk="1" fontAlgn="auto" hangingPunct="1">
              <a:spcBef>
                <a:spcPts val="0"/>
              </a:spcBef>
              <a:spcAft>
                <a:spcPts val="0"/>
              </a:spcAft>
            </a:pPr>
            <a:r>
              <a:rPr lang="en-US" sz="1350" dirty="0">
                <a:solidFill>
                  <a:prstClr val="white"/>
                </a:solidFill>
                <a:latin typeface="Calibri" panose="020F0502020204030204"/>
              </a:rPr>
              <a:t>Not an Israeli tax resident </a:t>
            </a:r>
          </a:p>
        </p:txBody>
      </p:sp>
      <p:sp>
        <p:nvSpPr>
          <p:cNvPr id="42" name="TextBox 41">
            <a:extLst>
              <a:ext uri="{FF2B5EF4-FFF2-40B4-BE49-F238E27FC236}">
                <a16:creationId xmlns:a16="http://schemas.microsoft.com/office/drawing/2014/main" id="{386A291C-6B89-43B9-86C9-1932D8BE16FB}"/>
              </a:ext>
            </a:extLst>
          </p:cNvPr>
          <p:cNvSpPr txBox="1"/>
          <p:nvPr/>
        </p:nvSpPr>
        <p:spPr>
          <a:xfrm>
            <a:off x="615246" y="4182600"/>
            <a:ext cx="1397314" cy="507831"/>
          </a:xfrm>
          <a:prstGeom prst="rect">
            <a:avLst/>
          </a:prstGeom>
          <a:noFill/>
          <a:ln>
            <a:solidFill>
              <a:schemeClr val="tx1">
                <a:lumMod val="65000"/>
                <a:lumOff val="35000"/>
              </a:schemeClr>
            </a:solidFill>
          </a:ln>
        </p:spPr>
        <p:txBody>
          <a:bodyPr wrap="square">
            <a:spAutoFit/>
          </a:bodyPr>
          <a:lstStyle>
            <a:defPPr>
              <a:defRPr lang="en-IL"/>
            </a:defPPr>
            <a:lvl1pPr>
              <a:defRPr sz="3200">
                <a:solidFill>
                  <a:srgbClr val="45A2BC"/>
                </a:solidFill>
              </a:defRPr>
            </a:lvl1pPr>
          </a:lstStyle>
          <a:p>
            <a:pPr algn="ctr" defTabSz="685800" eaLnBrk="1" fontAlgn="auto" hangingPunct="1">
              <a:spcBef>
                <a:spcPts val="0"/>
              </a:spcBef>
              <a:spcAft>
                <a:spcPts val="0"/>
              </a:spcAft>
            </a:pPr>
            <a:r>
              <a:rPr lang="en-US" sz="1350" dirty="0">
                <a:solidFill>
                  <a:prstClr val="white"/>
                </a:solidFill>
                <a:latin typeface="Calibri" panose="020F0502020204030204"/>
              </a:rPr>
              <a:t>in the first 2 years </a:t>
            </a:r>
          </a:p>
        </p:txBody>
      </p:sp>
      <p:grpSp>
        <p:nvGrpSpPr>
          <p:cNvPr id="49" name="Group 48">
            <a:extLst>
              <a:ext uri="{FF2B5EF4-FFF2-40B4-BE49-F238E27FC236}">
                <a16:creationId xmlns:a16="http://schemas.microsoft.com/office/drawing/2014/main" id="{9E8BFE87-3CCF-4118-B404-11A042266DC6}"/>
              </a:ext>
            </a:extLst>
          </p:cNvPr>
          <p:cNvGrpSpPr/>
          <p:nvPr/>
        </p:nvGrpSpPr>
        <p:grpSpPr>
          <a:xfrm>
            <a:off x="3851863" y="2746675"/>
            <a:ext cx="1628912" cy="1628912"/>
            <a:chOff x="-1985649" y="-530627"/>
            <a:chExt cx="2171883" cy="2171883"/>
          </a:xfrm>
        </p:grpSpPr>
        <p:sp>
          <p:nvSpPr>
            <p:cNvPr id="48" name="Oval 47">
              <a:extLst>
                <a:ext uri="{FF2B5EF4-FFF2-40B4-BE49-F238E27FC236}">
                  <a16:creationId xmlns:a16="http://schemas.microsoft.com/office/drawing/2014/main" id="{4FFD3F2E-E0F0-4794-84BA-704760587215}"/>
                </a:ext>
              </a:extLst>
            </p:cNvPr>
            <p:cNvSpPr/>
            <p:nvPr/>
          </p:nvSpPr>
          <p:spPr>
            <a:xfrm>
              <a:off x="-1549372" y="-204994"/>
              <a:ext cx="1409672" cy="1424193"/>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685800" eaLnBrk="1" fontAlgn="auto" hangingPunct="1">
                <a:spcBef>
                  <a:spcPts val="0"/>
                </a:spcBef>
                <a:spcAft>
                  <a:spcPts val="0"/>
                </a:spcAft>
              </a:pPr>
              <a:endParaRPr lang="he-IL" sz="1350">
                <a:solidFill>
                  <a:prstClr val="white"/>
                </a:solidFill>
                <a:latin typeface="Calibri" panose="020F0502020204030204"/>
                <a:cs typeface="Arial" panose="020B0604020202020204" pitchFamily="34" charset="0"/>
              </a:endParaRPr>
            </a:p>
          </p:txBody>
        </p:sp>
        <p:pic>
          <p:nvPicPr>
            <p:cNvPr id="47" name="Graphic 46" descr="Badge Heart with solid fill">
              <a:extLst>
                <a:ext uri="{FF2B5EF4-FFF2-40B4-BE49-F238E27FC236}">
                  <a16:creationId xmlns:a16="http://schemas.microsoft.com/office/drawing/2014/main" id="{EB268022-F809-4B3C-A367-2662F9B80FF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985649" y="-530627"/>
              <a:ext cx="2171883" cy="2171883"/>
            </a:xfrm>
            <a:prstGeom prst="rect">
              <a:avLst/>
            </a:prstGeom>
          </p:spPr>
        </p:pic>
      </p:grpSp>
      <p:sp>
        <p:nvSpPr>
          <p:cNvPr id="50" name="TextBox 49">
            <a:extLst>
              <a:ext uri="{FF2B5EF4-FFF2-40B4-BE49-F238E27FC236}">
                <a16:creationId xmlns:a16="http://schemas.microsoft.com/office/drawing/2014/main" id="{BF9684CC-05A3-49FA-BF77-2FDCB4DAB731}"/>
              </a:ext>
            </a:extLst>
          </p:cNvPr>
          <p:cNvSpPr txBox="1"/>
          <p:nvPr/>
        </p:nvSpPr>
        <p:spPr>
          <a:xfrm rot="21398662">
            <a:off x="3936284" y="2491034"/>
            <a:ext cx="1280477" cy="630699"/>
          </a:xfrm>
          <a:prstGeom prst="rect">
            <a:avLst/>
          </a:prstGeom>
          <a:noFill/>
        </p:spPr>
        <p:txBody>
          <a:bodyPr wrap="square">
            <a:prstTxWarp prst="textArchUp">
              <a:avLst>
                <a:gd name="adj" fmla="val 10907976"/>
              </a:avLst>
            </a:prstTxWarp>
            <a:spAutoFit/>
          </a:bodyPr>
          <a:lstStyle>
            <a:defPPr>
              <a:defRPr lang="en-IL"/>
            </a:defPPr>
            <a:lvl1pPr>
              <a:defRPr sz="3200">
                <a:solidFill>
                  <a:srgbClr val="45A2BC"/>
                </a:solidFill>
              </a:defRPr>
            </a:lvl1pPr>
          </a:lstStyle>
          <a:p>
            <a:pPr algn="ctr" defTabSz="685800" eaLnBrk="1" fontAlgn="auto" hangingPunct="1">
              <a:spcBef>
                <a:spcPts val="0"/>
              </a:spcBef>
              <a:spcAft>
                <a:spcPts val="0"/>
              </a:spcAft>
            </a:pPr>
            <a:r>
              <a:rPr lang="en-US" sz="2100" dirty="0">
                <a:solidFill>
                  <a:prstClr val="white"/>
                </a:solidFill>
                <a:latin typeface="Calibri" panose="020F0502020204030204"/>
              </a:rPr>
              <a:t>Center of Life</a:t>
            </a:r>
          </a:p>
        </p:txBody>
      </p:sp>
      <p:sp>
        <p:nvSpPr>
          <p:cNvPr id="51" name="TextBox 50">
            <a:extLst>
              <a:ext uri="{FF2B5EF4-FFF2-40B4-BE49-F238E27FC236}">
                <a16:creationId xmlns:a16="http://schemas.microsoft.com/office/drawing/2014/main" id="{99F29469-4CD2-4376-9BD0-4AC3CC0A1446}"/>
              </a:ext>
            </a:extLst>
          </p:cNvPr>
          <p:cNvSpPr txBox="1"/>
          <p:nvPr/>
        </p:nvSpPr>
        <p:spPr>
          <a:xfrm>
            <a:off x="944961" y="4471590"/>
            <a:ext cx="737883" cy="415498"/>
          </a:xfrm>
          <a:prstGeom prst="rect">
            <a:avLst/>
          </a:prstGeom>
          <a:noFill/>
        </p:spPr>
        <p:txBody>
          <a:bodyPr wrap="square">
            <a:spAutoFit/>
          </a:bodyPr>
          <a:lstStyle>
            <a:defPPr>
              <a:defRPr lang="en-IL"/>
            </a:defPPr>
            <a:lvl1pPr>
              <a:defRPr sz="3200">
                <a:solidFill>
                  <a:srgbClr val="45A2BC"/>
                </a:solidFill>
              </a:defRPr>
            </a:lvl1pPr>
          </a:lstStyle>
          <a:p>
            <a:pPr algn="ctr" defTabSz="685800" eaLnBrk="1" fontAlgn="auto" hangingPunct="1">
              <a:spcBef>
                <a:spcPts val="0"/>
              </a:spcBef>
              <a:spcAft>
                <a:spcPts val="0"/>
              </a:spcAft>
            </a:pPr>
            <a:r>
              <a:rPr lang="en-US" sz="2100" dirty="0">
                <a:solidFill>
                  <a:prstClr val="white"/>
                </a:solidFill>
                <a:latin typeface="Calibri" panose="020F0502020204030204"/>
              </a:rPr>
              <a:t>+</a:t>
            </a:r>
          </a:p>
        </p:txBody>
      </p:sp>
      <p:pic>
        <p:nvPicPr>
          <p:cNvPr id="27" name="Graphic 26" descr="Arrow Up with solid fill">
            <a:extLst>
              <a:ext uri="{FF2B5EF4-FFF2-40B4-BE49-F238E27FC236}">
                <a16:creationId xmlns:a16="http://schemas.microsoft.com/office/drawing/2014/main" id="{A252DD50-0FCE-4A4D-BDE1-08D1A8C4517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740156" y="3624356"/>
            <a:ext cx="685800" cy="476574"/>
          </a:xfrm>
          <a:prstGeom prst="rect">
            <a:avLst/>
          </a:prstGeom>
        </p:spPr>
      </p:pic>
      <p:cxnSp>
        <p:nvCxnSpPr>
          <p:cNvPr id="28" name="Straight Connector 27">
            <a:extLst>
              <a:ext uri="{FF2B5EF4-FFF2-40B4-BE49-F238E27FC236}">
                <a16:creationId xmlns:a16="http://schemas.microsoft.com/office/drawing/2014/main" id="{E7B6FE9F-7561-4B1E-AA49-58035A99E10F}"/>
              </a:ext>
            </a:extLst>
          </p:cNvPr>
          <p:cNvCxnSpPr>
            <a:cxnSpLocks/>
          </p:cNvCxnSpPr>
          <p:nvPr/>
        </p:nvCxnSpPr>
        <p:spPr>
          <a:xfrm rot="5400000">
            <a:off x="6574389" y="3529061"/>
            <a:ext cx="351000"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12EF4A88-315F-4913-A954-02F49FC1A1A7}"/>
              </a:ext>
            </a:extLst>
          </p:cNvPr>
          <p:cNvSpPr txBox="1"/>
          <p:nvPr/>
        </p:nvSpPr>
        <p:spPr>
          <a:xfrm>
            <a:off x="7701076" y="3705377"/>
            <a:ext cx="935766" cy="415498"/>
          </a:xfrm>
          <a:prstGeom prst="rect">
            <a:avLst/>
          </a:prstGeom>
          <a:noFill/>
        </p:spPr>
        <p:txBody>
          <a:bodyPr wrap="square">
            <a:spAutoFit/>
          </a:bodyPr>
          <a:lstStyle>
            <a:defPPr>
              <a:defRPr lang="en-IL"/>
            </a:defPPr>
            <a:lvl1pPr>
              <a:defRPr sz="3200">
                <a:solidFill>
                  <a:srgbClr val="45A2BC"/>
                </a:solidFill>
              </a:defRPr>
            </a:lvl1pPr>
          </a:lstStyle>
          <a:p>
            <a:pPr algn="ctr" defTabSz="685800" eaLnBrk="1" fontAlgn="auto" hangingPunct="1">
              <a:spcBef>
                <a:spcPts val="0"/>
              </a:spcBef>
              <a:spcAft>
                <a:spcPts val="0"/>
              </a:spcAft>
            </a:pPr>
            <a:r>
              <a:rPr lang="en-US" sz="2100" dirty="0">
                <a:solidFill>
                  <a:prstClr val="white"/>
                </a:solidFill>
                <a:latin typeface="Calibri" panose="020F0502020204030204"/>
              </a:rPr>
              <a:t>425</a:t>
            </a:r>
          </a:p>
        </p:txBody>
      </p:sp>
      <p:pic>
        <p:nvPicPr>
          <p:cNvPr id="30" name="Graphic 29" descr="Arrow Up with solid fill">
            <a:extLst>
              <a:ext uri="{FF2B5EF4-FFF2-40B4-BE49-F238E27FC236}">
                <a16:creationId xmlns:a16="http://schemas.microsoft.com/office/drawing/2014/main" id="{E5DD225C-2C85-4865-A9D7-08DC8F7CCDB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flipV="1">
            <a:off x="1398449" y="3558500"/>
            <a:ext cx="685800" cy="476574"/>
          </a:xfrm>
          <a:prstGeom prst="rect">
            <a:avLst/>
          </a:prstGeom>
        </p:spPr>
      </p:pic>
    </p:spTree>
    <p:extLst>
      <p:ext uri="{BB962C8B-B14F-4D97-AF65-F5344CB8AC3E}">
        <p14:creationId xmlns:p14="http://schemas.microsoft.com/office/powerpoint/2010/main" val="353297211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Effect transition="in" filter="fade">
                                      <p:cBhvr>
                                        <p:cTn id="13" dur="500"/>
                                        <p:tgtEl>
                                          <p:spTgt spid="20"/>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arn(inVertical)">
                                      <p:cBhvr>
                                        <p:cTn id="16" dur="500"/>
                                        <p:tgtEl>
                                          <p:spTgt spid="8"/>
                                        </p:tgtEl>
                                      </p:cBhvr>
                                    </p:animEffect>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1000" fill="hold"/>
                                        <p:tgtEl>
                                          <p:spTgt spid="13"/>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fade">
                                      <p:cBhvr>
                                        <p:cTn id="29" dur="1000"/>
                                        <p:tgtEl>
                                          <p:spTgt spid="22"/>
                                        </p:tgtEl>
                                      </p:cBhvr>
                                    </p:animEffect>
                                    <p:anim calcmode="lin" valueType="num">
                                      <p:cBhvr>
                                        <p:cTn id="30" dur="1000" fill="hold"/>
                                        <p:tgtEl>
                                          <p:spTgt spid="22"/>
                                        </p:tgtEl>
                                        <p:attrNameLst>
                                          <p:attrName>ppt_x</p:attrName>
                                        </p:attrNameLst>
                                      </p:cBhvr>
                                      <p:tavLst>
                                        <p:tav tm="0">
                                          <p:val>
                                            <p:strVal val="#ppt_x"/>
                                          </p:val>
                                        </p:tav>
                                        <p:tav tm="100000">
                                          <p:val>
                                            <p:strVal val="#ppt_x"/>
                                          </p:val>
                                        </p:tav>
                                      </p:tavLst>
                                    </p:anim>
                                    <p:anim calcmode="lin" valueType="num">
                                      <p:cBhvr>
                                        <p:cTn id="31" dur="1000" fill="hold"/>
                                        <p:tgtEl>
                                          <p:spTgt spid="22"/>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fade">
                                      <p:cBhvr>
                                        <p:cTn id="34" dur="1000"/>
                                        <p:tgtEl>
                                          <p:spTgt spid="41"/>
                                        </p:tgtEl>
                                      </p:cBhvr>
                                    </p:animEffect>
                                    <p:anim calcmode="lin" valueType="num">
                                      <p:cBhvr>
                                        <p:cTn id="35" dur="1000" fill="hold"/>
                                        <p:tgtEl>
                                          <p:spTgt spid="41"/>
                                        </p:tgtEl>
                                        <p:attrNameLst>
                                          <p:attrName>ppt_x</p:attrName>
                                        </p:attrNameLst>
                                      </p:cBhvr>
                                      <p:tavLst>
                                        <p:tav tm="0">
                                          <p:val>
                                            <p:strVal val="#ppt_x"/>
                                          </p:val>
                                        </p:tav>
                                        <p:tav tm="100000">
                                          <p:val>
                                            <p:strVal val="#ppt_x"/>
                                          </p:val>
                                        </p:tav>
                                      </p:tavLst>
                                    </p:anim>
                                    <p:anim calcmode="lin" valueType="num">
                                      <p:cBhvr>
                                        <p:cTn id="36" dur="1000" fill="hold"/>
                                        <p:tgtEl>
                                          <p:spTgt spid="41"/>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fade">
                                      <p:cBhvr>
                                        <p:cTn id="39" dur="1000"/>
                                        <p:tgtEl>
                                          <p:spTgt spid="42"/>
                                        </p:tgtEl>
                                      </p:cBhvr>
                                    </p:animEffect>
                                    <p:anim calcmode="lin" valueType="num">
                                      <p:cBhvr>
                                        <p:cTn id="40" dur="1000" fill="hold"/>
                                        <p:tgtEl>
                                          <p:spTgt spid="42"/>
                                        </p:tgtEl>
                                        <p:attrNameLst>
                                          <p:attrName>ppt_x</p:attrName>
                                        </p:attrNameLst>
                                      </p:cBhvr>
                                      <p:tavLst>
                                        <p:tav tm="0">
                                          <p:val>
                                            <p:strVal val="#ppt_x"/>
                                          </p:val>
                                        </p:tav>
                                        <p:tav tm="100000">
                                          <p:val>
                                            <p:strVal val="#ppt_x"/>
                                          </p:val>
                                        </p:tav>
                                      </p:tavLst>
                                    </p:anim>
                                    <p:anim calcmode="lin" valueType="num">
                                      <p:cBhvr>
                                        <p:cTn id="41" dur="1000" fill="hold"/>
                                        <p:tgtEl>
                                          <p:spTgt spid="42"/>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1000" fill="hold"/>
                                        <p:tgtEl>
                                          <p:spTgt spid="36"/>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Effect transition="in" filter="fade">
                                      <p:cBhvr>
                                        <p:cTn id="49" dur="1000"/>
                                        <p:tgtEl>
                                          <p:spTgt spid="51"/>
                                        </p:tgtEl>
                                      </p:cBhvr>
                                    </p:animEffect>
                                    <p:anim calcmode="lin" valueType="num">
                                      <p:cBhvr>
                                        <p:cTn id="50" dur="1000" fill="hold"/>
                                        <p:tgtEl>
                                          <p:spTgt spid="51"/>
                                        </p:tgtEl>
                                        <p:attrNameLst>
                                          <p:attrName>ppt_x</p:attrName>
                                        </p:attrNameLst>
                                      </p:cBhvr>
                                      <p:tavLst>
                                        <p:tav tm="0">
                                          <p:val>
                                            <p:strVal val="#ppt_x"/>
                                          </p:val>
                                        </p:tav>
                                        <p:tav tm="100000">
                                          <p:val>
                                            <p:strVal val="#ppt_x"/>
                                          </p:val>
                                        </p:tav>
                                      </p:tavLst>
                                    </p:anim>
                                    <p:anim calcmode="lin" valueType="num">
                                      <p:cBhvr>
                                        <p:cTn id="51" dur="1000" fill="hold"/>
                                        <p:tgtEl>
                                          <p:spTgt spid="51"/>
                                        </p:tgtEl>
                                        <p:attrNameLst>
                                          <p:attrName>ppt_y</p:attrName>
                                        </p:attrNameLst>
                                      </p:cBhvr>
                                      <p:tavLst>
                                        <p:tav tm="0">
                                          <p:val>
                                            <p:strVal val="#ppt_y+.1"/>
                                          </p:val>
                                        </p:tav>
                                        <p:tav tm="100000">
                                          <p:val>
                                            <p:strVal val="#ppt_y"/>
                                          </p:val>
                                        </p:tav>
                                      </p:tavLst>
                                    </p:anim>
                                  </p:childTnLst>
                                </p:cTn>
                              </p:par>
                            </p:childTnLst>
                          </p:cTn>
                        </p:par>
                        <p:par>
                          <p:cTn id="52" fill="hold">
                            <p:stCondLst>
                              <p:cond delay="2500"/>
                            </p:stCondLst>
                            <p:childTnLst>
                              <p:par>
                                <p:cTn id="53" presetID="42" presetClass="entr" presetSubtype="0" fill="hold" grpId="0" nodeType="afterEffect">
                                  <p:stCondLst>
                                    <p:cond delay="0"/>
                                  </p:stCondLst>
                                  <p:childTnLst>
                                    <p:set>
                                      <p:cBhvr>
                                        <p:cTn id="54" dur="1" fill="hold">
                                          <p:stCondLst>
                                            <p:cond delay="0"/>
                                          </p:stCondLst>
                                        </p:cTn>
                                        <p:tgtEl>
                                          <p:spTgt spid="39"/>
                                        </p:tgtEl>
                                        <p:attrNameLst>
                                          <p:attrName>style.visibility</p:attrName>
                                        </p:attrNameLst>
                                      </p:cBhvr>
                                      <p:to>
                                        <p:strVal val="visible"/>
                                      </p:to>
                                    </p:set>
                                    <p:animEffect transition="in" filter="fade">
                                      <p:cBhvr>
                                        <p:cTn id="55" dur="1000"/>
                                        <p:tgtEl>
                                          <p:spTgt spid="39"/>
                                        </p:tgtEl>
                                      </p:cBhvr>
                                    </p:animEffect>
                                    <p:anim calcmode="lin" valueType="num">
                                      <p:cBhvr>
                                        <p:cTn id="56" dur="1000" fill="hold"/>
                                        <p:tgtEl>
                                          <p:spTgt spid="39"/>
                                        </p:tgtEl>
                                        <p:attrNameLst>
                                          <p:attrName>ppt_x</p:attrName>
                                        </p:attrNameLst>
                                      </p:cBhvr>
                                      <p:tavLst>
                                        <p:tav tm="0">
                                          <p:val>
                                            <p:strVal val="#ppt_x"/>
                                          </p:val>
                                        </p:tav>
                                        <p:tav tm="100000">
                                          <p:val>
                                            <p:strVal val="#ppt_x"/>
                                          </p:val>
                                        </p:tav>
                                      </p:tavLst>
                                    </p:anim>
                                    <p:anim calcmode="lin" valueType="num">
                                      <p:cBhvr>
                                        <p:cTn id="57" dur="1000" fill="hold"/>
                                        <p:tgtEl>
                                          <p:spTgt spid="39"/>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fade">
                                      <p:cBhvr>
                                        <p:cTn id="65" dur="1000"/>
                                        <p:tgtEl>
                                          <p:spTgt spid="28"/>
                                        </p:tgtEl>
                                      </p:cBhvr>
                                    </p:animEffect>
                                    <p:anim calcmode="lin" valueType="num">
                                      <p:cBhvr>
                                        <p:cTn id="66" dur="1000" fill="hold"/>
                                        <p:tgtEl>
                                          <p:spTgt spid="28"/>
                                        </p:tgtEl>
                                        <p:attrNameLst>
                                          <p:attrName>ppt_x</p:attrName>
                                        </p:attrNameLst>
                                      </p:cBhvr>
                                      <p:tavLst>
                                        <p:tav tm="0">
                                          <p:val>
                                            <p:strVal val="#ppt_x"/>
                                          </p:val>
                                        </p:tav>
                                        <p:tav tm="100000">
                                          <p:val>
                                            <p:strVal val="#ppt_x"/>
                                          </p:val>
                                        </p:tav>
                                      </p:tavLst>
                                    </p:anim>
                                    <p:anim calcmode="lin" valueType="num">
                                      <p:cBhvr>
                                        <p:cTn id="67" dur="1000" fill="hold"/>
                                        <p:tgtEl>
                                          <p:spTgt spid="28"/>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29"/>
                                        </p:tgtEl>
                                        <p:attrNameLst>
                                          <p:attrName>style.visibility</p:attrName>
                                        </p:attrNameLst>
                                      </p:cBhvr>
                                      <p:to>
                                        <p:strVal val="visible"/>
                                      </p:to>
                                    </p:set>
                                    <p:animEffect transition="in" filter="fade">
                                      <p:cBhvr>
                                        <p:cTn id="70" dur="1000"/>
                                        <p:tgtEl>
                                          <p:spTgt spid="29"/>
                                        </p:tgtEl>
                                      </p:cBhvr>
                                    </p:animEffect>
                                    <p:anim calcmode="lin" valueType="num">
                                      <p:cBhvr>
                                        <p:cTn id="71" dur="1000" fill="hold"/>
                                        <p:tgtEl>
                                          <p:spTgt spid="29"/>
                                        </p:tgtEl>
                                        <p:attrNameLst>
                                          <p:attrName>ppt_x</p:attrName>
                                        </p:attrNameLst>
                                      </p:cBhvr>
                                      <p:tavLst>
                                        <p:tav tm="0">
                                          <p:val>
                                            <p:strVal val="#ppt_x"/>
                                          </p:val>
                                        </p:tav>
                                        <p:tav tm="100000">
                                          <p:val>
                                            <p:strVal val="#ppt_x"/>
                                          </p:val>
                                        </p:tav>
                                      </p:tavLst>
                                    </p:anim>
                                    <p:anim calcmode="lin" valueType="num">
                                      <p:cBhvr>
                                        <p:cTn id="72" dur="1000" fill="hold"/>
                                        <p:tgtEl>
                                          <p:spTgt spid="29"/>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fade">
                                      <p:cBhvr>
                                        <p:cTn id="75" dur="1000"/>
                                        <p:tgtEl>
                                          <p:spTgt spid="16"/>
                                        </p:tgtEl>
                                      </p:cBhvr>
                                    </p:animEffect>
                                    <p:anim calcmode="lin" valueType="num">
                                      <p:cBhvr>
                                        <p:cTn id="76" dur="1000" fill="hold"/>
                                        <p:tgtEl>
                                          <p:spTgt spid="16"/>
                                        </p:tgtEl>
                                        <p:attrNameLst>
                                          <p:attrName>ppt_x</p:attrName>
                                        </p:attrNameLst>
                                      </p:cBhvr>
                                      <p:tavLst>
                                        <p:tav tm="0">
                                          <p:val>
                                            <p:strVal val="#ppt_x"/>
                                          </p:val>
                                        </p:tav>
                                        <p:tav tm="100000">
                                          <p:val>
                                            <p:strVal val="#ppt_x"/>
                                          </p:val>
                                        </p:tav>
                                      </p:tavLst>
                                    </p:anim>
                                    <p:anim calcmode="lin" valueType="num">
                                      <p:cBhvr>
                                        <p:cTn id="77" dur="1000" fill="hold"/>
                                        <p:tgtEl>
                                          <p:spTgt spid="16"/>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19"/>
                                        </p:tgtEl>
                                        <p:attrNameLst>
                                          <p:attrName>style.visibility</p:attrName>
                                        </p:attrNameLst>
                                      </p:cBhvr>
                                      <p:to>
                                        <p:strVal val="visible"/>
                                      </p:to>
                                    </p:set>
                                    <p:animEffect transition="in" filter="fade">
                                      <p:cBhvr>
                                        <p:cTn id="80" dur="1000"/>
                                        <p:tgtEl>
                                          <p:spTgt spid="19"/>
                                        </p:tgtEl>
                                      </p:cBhvr>
                                    </p:animEffect>
                                    <p:anim calcmode="lin" valueType="num">
                                      <p:cBhvr>
                                        <p:cTn id="81" dur="1000" fill="hold"/>
                                        <p:tgtEl>
                                          <p:spTgt spid="19"/>
                                        </p:tgtEl>
                                        <p:attrNameLst>
                                          <p:attrName>ppt_x</p:attrName>
                                        </p:attrNameLst>
                                      </p:cBhvr>
                                      <p:tavLst>
                                        <p:tav tm="0">
                                          <p:val>
                                            <p:strVal val="#ppt_x"/>
                                          </p:val>
                                        </p:tav>
                                        <p:tav tm="100000">
                                          <p:val>
                                            <p:strVal val="#ppt_x"/>
                                          </p:val>
                                        </p:tav>
                                      </p:tavLst>
                                    </p:anim>
                                    <p:anim calcmode="lin" valueType="num">
                                      <p:cBhvr>
                                        <p:cTn id="82" dur="1000" fill="hold"/>
                                        <p:tgtEl>
                                          <p:spTgt spid="19"/>
                                        </p:tgtEl>
                                        <p:attrNameLst>
                                          <p:attrName>ppt_y</p:attrName>
                                        </p:attrNameLst>
                                      </p:cBhvr>
                                      <p:tavLst>
                                        <p:tav tm="0">
                                          <p:val>
                                            <p:strVal val="#ppt_y+.1"/>
                                          </p:val>
                                        </p:tav>
                                        <p:tav tm="100000">
                                          <p:val>
                                            <p:strVal val="#ppt_y"/>
                                          </p:val>
                                        </p:tav>
                                      </p:tavLst>
                                    </p:anim>
                                  </p:childTnLst>
                                </p:cTn>
                              </p:par>
                              <p:par>
                                <p:cTn id="83" presetID="42" presetClass="entr" presetSubtype="0" fill="hold" nodeType="withEffect">
                                  <p:stCondLst>
                                    <p:cond delay="0"/>
                                  </p:stCondLst>
                                  <p:childTnLst>
                                    <p:set>
                                      <p:cBhvr>
                                        <p:cTn id="84" dur="1" fill="hold">
                                          <p:stCondLst>
                                            <p:cond delay="0"/>
                                          </p:stCondLst>
                                        </p:cTn>
                                        <p:tgtEl>
                                          <p:spTgt spid="24"/>
                                        </p:tgtEl>
                                        <p:attrNameLst>
                                          <p:attrName>style.visibility</p:attrName>
                                        </p:attrNameLst>
                                      </p:cBhvr>
                                      <p:to>
                                        <p:strVal val="visible"/>
                                      </p:to>
                                    </p:set>
                                    <p:animEffect transition="in" filter="fade">
                                      <p:cBhvr>
                                        <p:cTn id="85" dur="1000"/>
                                        <p:tgtEl>
                                          <p:spTgt spid="24"/>
                                        </p:tgtEl>
                                      </p:cBhvr>
                                    </p:animEffect>
                                    <p:anim calcmode="lin" valueType="num">
                                      <p:cBhvr>
                                        <p:cTn id="86" dur="1000" fill="hold"/>
                                        <p:tgtEl>
                                          <p:spTgt spid="24"/>
                                        </p:tgtEl>
                                        <p:attrNameLst>
                                          <p:attrName>ppt_x</p:attrName>
                                        </p:attrNameLst>
                                      </p:cBhvr>
                                      <p:tavLst>
                                        <p:tav tm="0">
                                          <p:val>
                                            <p:strVal val="#ppt_x"/>
                                          </p:val>
                                        </p:tav>
                                        <p:tav tm="100000">
                                          <p:val>
                                            <p:strVal val="#ppt_x"/>
                                          </p:val>
                                        </p:tav>
                                      </p:tavLst>
                                    </p:anim>
                                    <p:anim calcmode="lin" valueType="num">
                                      <p:cBhvr>
                                        <p:cTn id="87" dur="1000" fill="hold"/>
                                        <p:tgtEl>
                                          <p:spTgt spid="24"/>
                                        </p:tgtEl>
                                        <p:attrNameLst>
                                          <p:attrName>ppt_y</p:attrName>
                                        </p:attrNameLst>
                                      </p:cBhvr>
                                      <p:tavLst>
                                        <p:tav tm="0">
                                          <p:val>
                                            <p:strVal val="#ppt_y+.1"/>
                                          </p:val>
                                        </p:tav>
                                        <p:tav tm="100000">
                                          <p:val>
                                            <p:strVal val="#ppt_y"/>
                                          </p:val>
                                        </p:tav>
                                      </p:tavLst>
                                    </p:anim>
                                  </p:childTnLst>
                                </p:cTn>
                              </p:par>
                              <p:par>
                                <p:cTn id="88" presetID="42" presetClass="entr" presetSubtype="0" fill="hold" grpId="0" nodeType="withEffect">
                                  <p:stCondLst>
                                    <p:cond delay="0"/>
                                  </p:stCondLst>
                                  <p:childTnLst>
                                    <p:set>
                                      <p:cBhvr>
                                        <p:cTn id="89" dur="1" fill="hold">
                                          <p:stCondLst>
                                            <p:cond delay="0"/>
                                          </p:stCondLst>
                                        </p:cTn>
                                        <p:tgtEl>
                                          <p:spTgt spid="37"/>
                                        </p:tgtEl>
                                        <p:attrNameLst>
                                          <p:attrName>style.visibility</p:attrName>
                                        </p:attrNameLst>
                                      </p:cBhvr>
                                      <p:to>
                                        <p:strVal val="visible"/>
                                      </p:to>
                                    </p:set>
                                    <p:animEffect transition="in" filter="fade">
                                      <p:cBhvr>
                                        <p:cTn id="90" dur="1000"/>
                                        <p:tgtEl>
                                          <p:spTgt spid="37"/>
                                        </p:tgtEl>
                                      </p:cBhvr>
                                    </p:animEffect>
                                    <p:anim calcmode="lin" valueType="num">
                                      <p:cBhvr>
                                        <p:cTn id="91" dur="1000" fill="hold"/>
                                        <p:tgtEl>
                                          <p:spTgt spid="37"/>
                                        </p:tgtEl>
                                        <p:attrNameLst>
                                          <p:attrName>ppt_x</p:attrName>
                                        </p:attrNameLst>
                                      </p:cBhvr>
                                      <p:tavLst>
                                        <p:tav tm="0">
                                          <p:val>
                                            <p:strVal val="#ppt_x"/>
                                          </p:val>
                                        </p:tav>
                                        <p:tav tm="100000">
                                          <p:val>
                                            <p:strVal val="#ppt_x"/>
                                          </p:val>
                                        </p:tav>
                                      </p:tavLst>
                                    </p:anim>
                                    <p:anim calcmode="lin" valueType="num">
                                      <p:cBhvr>
                                        <p:cTn id="92" dur="1000" fill="hold"/>
                                        <p:tgtEl>
                                          <p:spTgt spid="37"/>
                                        </p:tgtEl>
                                        <p:attrNameLst>
                                          <p:attrName>ppt_y</p:attrName>
                                        </p:attrNameLst>
                                      </p:cBhvr>
                                      <p:tavLst>
                                        <p:tav tm="0">
                                          <p:val>
                                            <p:strVal val="#ppt_y+.1"/>
                                          </p:val>
                                        </p:tav>
                                        <p:tav tm="100000">
                                          <p:val>
                                            <p:strVal val="#ppt_y"/>
                                          </p:val>
                                        </p:tav>
                                      </p:tavLst>
                                    </p:anim>
                                  </p:childTnLst>
                                </p:cTn>
                              </p:par>
                            </p:childTnLst>
                          </p:cTn>
                        </p:par>
                        <p:par>
                          <p:cTn id="93" fill="hold">
                            <p:stCondLst>
                              <p:cond delay="3500"/>
                            </p:stCondLst>
                            <p:childTnLst>
                              <p:par>
                                <p:cTn id="94" presetID="21" presetClass="entr" presetSubtype="1" fill="hold" nodeType="afterEffect">
                                  <p:stCondLst>
                                    <p:cond delay="0"/>
                                  </p:stCondLst>
                                  <p:childTnLst>
                                    <p:set>
                                      <p:cBhvr>
                                        <p:cTn id="95" dur="1" fill="hold">
                                          <p:stCondLst>
                                            <p:cond delay="0"/>
                                          </p:stCondLst>
                                        </p:cTn>
                                        <p:tgtEl>
                                          <p:spTgt spid="49"/>
                                        </p:tgtEl>
                                        <p:attrNameLst>
                                          <p:attrName>style.visibility</p:attrName>
                                        </p:attrNameLst>
                                      </p:cBhvr>
                                      <p:to>
                                        <p:strVal val="visible"/>
                                      </p:to>
                                    </p:set>
                                    <p:animEffect transition="in" filter="wheel(1)">
                                      <p:cBhvr>
                                        <p:cTn id="96" dur="2000"/>
                                        <p:tgtEl>
                                          <p:spTgt spid="49"/>
                                        </p:tgtEl>
                                      </p:cBhvr>
                                    </p:animEffect>
                                  </p:childTnLst>
                                </p:cTn>
                              </p:par>
                              <p:par>
                                <p:cTn id="97" presetID="21" presetClass="entr" presetSubtype="1" fill="hold" grpId="0" nodeType="withEffect">
                                  <p:stCondLst>
                                    <p:cond delay="0"/>
                                  </p:stCondLst>
                                  <p:childTnLst>
                                    <p:set>
                                      <p:cBhvr>
                                        <p:cTn id="98" dur="1" fill="hold">
                                          <p:stCondLst>
                                            <p:cond delay="0"/>
                                          </p:stCondLst>
                                        </p:cTn>
                                        <p:tgtEl>
                                          <p:spTgt spid="50"/>
                                        </p:tgtEl>
                                        <p:attrNameLst>
                                          <p:attrName>style.visibility</p:attrName>
                                        </p:attrNameLst>
                                      </p:cBhvr>
                                      <p:to>
                                        <p:strVal val="visible"/>
                                      </p:to>
                                    </p:set>
                                    <p:animEffect transition="in" filter="wheel(1)">
                                      <p:cBhvr>
                                        <p:cTn id="99" dur="2000"/>
                                        <p:tgtEl>
                                          <p:spTgt spid="50"/>
                                        </p:tgtEl>
                                      </p:cBhvr>
                                    </p:animEffect>
                                  </p:childTnLst>
                                </p:cTn>
                              </p:par>
                              <p:par>
                                <p:cTn id="100" presetID="42" presetClass="entr" presetSubtype="0" fill="hold" nodeType="withEffect">
                                  <p:stCondLst>
                                    <p:cond delay="0"/>
                                  </p:stCondLst>
                                  <p:childTnLst>
                                    <p:set>
                                      <p:cBhvr>
                                        <p:cTn id="101" dur="1" fill="hold">
                                          <p:stCondLst>
                                            <p:cond delay="0"/>
                                          </p:stCondLst>
                                        </p:cTn>
                                        <p:tgtEl>
                                          <p:spTgt spid="30"/>
                                        </p:tgtEl>
                                        <p:attrNameLst>
                                          <p:attrName>style.visibility</p:attrName>
                                        </p:attrNameLst>
                                      </p:cBhvr>
                                      <p:to>
                                        <p:strVal val="visible"/>
                                      </p:to>
                                    </p:set>
                                    <p:animEffect transition="in" filter="fade">
                                      <p:cBhvr>
                                        <p:cTn id="102" dur="1000"/>
                                        <p:tgtEl>
                                          <p:spTgt spid="30"/>
                                        </p:tgtEl>
                                      </p:cBhvr>
                                    </p:animEffect>
                                    <p:anim calcmode="lin" valueType="num">
                                      <p:cBhvr>
                                        <p:cTn id="103" dur="1000" fill="hold"/>
                                        <p:tgtEl>
                                          <p:spTgt spid="30"/>
                                        </p:tgtEl>
                                        <p:attrNameLst>
                                          <p:attrName>ppt_x</p:attrName>
                                        </p:attrNameLst>
                                      </p:cBhvr>
                                      <p:tavLst>
                                        <p:tav tm="0">
                                          <p:val>
                                            <p:strVal val="#ppt_x"/>
                                          </p:val>
                                        </p:tav>
                                        <p:tav tm="100000">
                                          <p:val>
                                            <p:strVal val="#ppt_x"/>
                                          </p:val>
                                        </p:tav>
                                      </p:tavLst>
                                    </p:anim>
                                    <p:anim calcmode="lin" valueType="num">
                                      <p:cBhvr>
                                        <p:cTn id="104"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9" grpId="0"/>
      <p:bldP spid="20" grpId="0" animBg="1"/>
      <p:bldP spid="22" grpId="0"/>
      <p:bldP spid="36" grpId="0" animBg="1"/>
      <p:bldP spid="37" grpId="0" animBg="1"/>
      <p:bldP spid="39" grpId="0" animBg="1"/>
      <p:bldP spid="41" grpId="0" animBg="1"/>
      <p:bldP spid="42" grpId="0" animBg="1"/>
      <p:bldP spid="50" grpId="0"/>
      <p:bldP spid="51" grpId="0"/>
      <p:bldP spid="2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8EEE033E-DB5F-4C28-AE63-6454C818BCAF}"/>
              </a:ext>
            </a:extLst>
          </p:cNvPr>
          <p:cNvGrpSpPr/>
          <p:nvPr/>
        </p:nvGrpSpPr>
        <p:grpSpPr>
          <a:xfrm>
            <a:off x="2464166" y="1019949"/>
            <a:ext cx="4215668" cy="935398"/>
            <a:chOff x="3273555" y="216932"/>
            <a:chExt cx="5620890" cy="1247197"/>
          </a:xfrm>
        </p:grpSpPr>
        <p:sp>
          <p:nvSpPr>
            <p:cNvPr id="5" name="TextBox 4">
              <a:extLst>
                <a:ext uri="{FF2B5EF4-FFF2-40B4-BE49-F238E27FC236}">
                  <a16:creationId xmlns:a16="http://schemas.microsoft.com/office/drawing/2014/main" id="{993EBA1C-B541-4888-A273-87B0787EAF38}"/>
                </a:ext>
              </a:extLst>
            </p:cNvPr>
            <p:cNvSpPr txBox="1"/>
            <p:nvPr/>
          </p:nvSpPr>
          <p:spPr>
            <a:xfrm>
              <a:off x="3413912" y="216932"/>
              <a:ext cx="5340175" cy="1231106"/>
            </a:xfrm>
            <a:prstGeom prst="rect">
              <a:avLst/>
            </a:prstGeom>
            <a:solidFill>
              <a:schemeClr val="bg1"/>
            </a:solidFill>
          </p:spPr>
          <p:txBody>
            <a:bodyPr wrap="square">
              <a:spAutoFit/>
            </a:bodyPr>
            <a:lstStyle/>
            <a:p>
              <a:pPr algn="ctr" defTabSz="685800" eaLnBrk="1" fontAlgn="auto" hangingPunct="1">
                <a:spcBef>
                  <a:spcPts val="0"/>
                </a:spcBef>
                <a:spcAft>
                  <a:spcPts val="0"/>
                </a:spcAft>
              </a:pPr>
              <a:r>
                <a:rPr lang="en-US" sz="2700" dirty="0">
                  <a:solidFill>
                    <a:srgbClr val="45A2BC"/>
                  </a:solidFill>
                  <a:latin typeface="Calibri" panose="020F0502020204030204"/>
                </a:rPr>
                <a:t>Tax Residency of Individuals</a:t>
              </a:r>
            </a:p>
          </p:txBody>
        </p:sp>
        <p:sp>
          <p:nvSpPr>
            <p:cNvPr id="7" name="TextBox 6">
              <a:extLst>
                <a:ext uri="{FF2B5EF4-FFF2-40B4-BE49-F238E27FC236}">
                  <a16:creationId xmlns:a16="http://schemas.microsoft.com/office/drawing/2014/main" id="{DE05FF1E-7B80-4630-92F9-976CA3F8ED59}"/>
                </a:ext>
              </a:extLst>
            </p:cNvPr>
            <p:cNvSpPr txBox="1"/>
            <p:nvPr/>
          </p:nvSpPr>
          <p:spPr>
            <a:xfrm>
              <a:off x="3273555" y="910132"/>
              <a:ext cx="5620890" cy="553997"/>
            </a:xfrm>
            <a:prstGeom prst="rect">
              <a:avLst/>
            </a:prstGeom>
            <a:noFill/>
          </p:spPr>
          <p:txBody>
            <a:bodyPr wrap="square">
              <a:spAutoFit/>
            </a:bodyPr>
            <a:lstStyle>
              <a:defPPr>
                <a:defRPr lang="en-IL"/>
              </a:defPPr>
              <a:lvl1pPr>
                <a:defRPr sz="3200">
                  <a:solidFill>
                    <a:srgbClr val="45A2BC"/>
                  </a:solidFill>
                </a:defRPr>
              </a:lvl1pPr>
            </a:lstStyle>
            <a:p>
              <a:pPr algn="ctr" defTabSz="685800" eaLnBrk="1" fontAlgn="auto" hangingPunct="1">
                <a:spcBef>
                  <a:spcPts val="0"/>
                </a:spcBef>
                <a:spcAft>
                  <a:spcPts val="0"/>
                </a:spcAft>
              </a:pPr>
              <a:r>
                <a:rPr lang="en-US" sz="2100" dirty="0">
                  <a:latin typeface="Calibri" panose="020F0502020204030204"/>
                </a:rPr>
                <a:t>Suggested irrebuttable presumptions</a:t>
              </a:r>
            </a:p>
          </p:txBody>
        </p:sp>
      </p:grpSp>
      <p:sp>
        <p:nvSpPr>
          <p:cNvPr id="8" name="TextBox 7">
            <a:extLst>
              <a:ext uri="{FF2B5EF4-FFF2-40B4-BE49-F238E27FC236}">
                <a16:creationId xmlns:a16="http://schemas.microsoft.com/office/drawing/2014/main" id="{6488D289-1EC5-496F-915C-EA93BF3C2439}"/>
              </a:ext>
            </a:extLst>
          </p:cNvPr>
          <p:cNvSpPr txBox="1"/>
          <p:nvPr/>
        </p:nvSpPr>
        <p:spPr>
          <a:xfrm>
            <a:off x="0" y="2244120"/>
            <a:ext cx="2562225" cy="415498"/>
          </a:xfrm>
          <a:prstGeom prst="rect">
            <a:avLst/>
          </a:prstGeom>
          <a:solidFill>
            <a:srgbClr val="45A2BC"/>
          </a:solidFill>
        </p:spPr>
        <p:txBody>
          <a:bodyPr wrap="square">
            <a:spAutoFit/>
          </a:bodyPr>
          <a:lstStyle>
            <a:defPPr>
              <a:defRPr lang="en-IL"/>
            </a:defPPr>
            <a:lvl1pPr>
              <a:defRPr sz="3200">
                <a:solidFill>
                  <a:srgbClr val="45A2BC"/>
                </a:solidFill>
              </a:defRPr>
            </a:lvl1pPr>
          </a:lstStyle>
          <a:p>
            <a:pPr algn="ctr" defTabSz="685800" eaLnBrk="1" fontAlgn="auto" hangingPunct="1">
              <a:spcBef>
                <a:spcPts val="0"/>
              </a:spcBef>
              <a:spcAft>
                <a:spcPts val="0"/>
              </a:spcAft>
            </a:pPr>
            <a:r>
              <a:rPr lang="en-US" sz="2100" dirty="0">
                <a:solidFill>
                  <a:prstClr val="black"/>
                </a:solidFill>
                <a:latin typeface="Calibri" panose="020F0502020204030204"/>
              </a:rPr>
              <a:t>Foreign tax residents</a:t>
            </a:r>
          </a:p>
        </p:txBody>
      </p:sp>
      <p:sp>
        <p:nvSpPr>
          <p:cNvPr id="9" name="TextBox 8">
            <a:extLst>
              <a:ext uri="{FF2B5EF4-FFF2-40B4-BE49-F238E27FC236}">
                <a16:creationId xmlns:a16="http://schemas.microsoft.com/office/drawing/2014/main" id="{6A2DF0BC-076C-4ED8-991C-6BC73CA8AE9F}"/>
              </a:ext>
            </a:extLst>
          </p:cNvPr>
          <p:cNvSpPr txBox="1"/>
          <p:nvPr/>
        </p:nvSpPr>
        <p:spPr>
          <a:xfrm>
            <a:off x="6747115" y="2244120"/>
            <a:ext cx="2396885" cy="415498"/>
          </a:xfrm>
          <a:prstGeom prst="rect">
            <a:avLst/>
          </a:prstGeom>
          <a:solidFill>
            <a:srgbClr val="45A2BC"/>
          </a:solidFill>
        </p:spPr>
        <p:txBody>
          <a:bodyPr wrap="square">
            <a:spAutoFit/>
          </a:bodyPr>
          <a:lstStyle>
            <a:defPPr>
              <a:defRPr lang="en-IL"/>
            </a:defPPr>
            <a:lvl1pPr algn="ctr">
              <a:defRPr sz="2800"/>
            </a:lvl1pPr>
          </a:lstStyle>
          <a:p>
            <a:pPr defTabSz="685800" eaLnBrk="1" fontAlgn="auto" hangingPunct="1">
              <a:spcBef>
                <a:spcPts val="0"/>
              </a:spcBef>
              <a:spcAft>
                <a:spcPts val="0"/>
              </a:spcAft>
            </a:pPr>
            <a:r>
              <a:rPr lang="en-US" sz="2100" dirty="0">
                <a:solidFill>
                  <a:prstClr val="black"/>
                </a:solidFill>
                <a:latin typeface="Calibri" panose="020F0502020204030204"/>
              </a:rPr>
              <a:t>Israeli tax residents</a:t>
            </a:r>
          </a:p>
        </p:txBody>
      </p:sp>
      <p:cxnSp>
        <p:nvCxnSpPr>
          <p:cNvPr id="11" name="Straight Connector 10">
            <a:extLst>
              <a:ext uri="{FF2B5EF4-FFF2-40B4-BE49-F238E27FC236}">
                <a16:creationId xmlns:a16="http://schemas.microsoft.com/office/drawing/2014/main" id="{D1D37910-BE6D-491E-B5A1-66C633034DD7}"/>
              </a:ext>
            </a:extLst>
          </p:cNvPr>
          <p:cNvCxnSpPr>
            <a:cxnSpLocks/>
          </p:cNvCxnSpPr>
          <p:nvPr/>
        </p:nvCxnSpPr>
        <p:spPr>
          <a:xfrm>
            <a:off x="0" y="3276600"/>
            <a:ext cx="8775000" cy="0"/>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99A99A8-5A51-4282-94A1-005B48631F6F}"/>
              </a:ext>
            </a:extLst>
          </p:cNvPr>
          <p:cNvCxnSpPr>
            <a:cxnSpLocks/>
          </p:cNvCxnSpPr>
          <p:nvPr/>
        </p:nvCxnSpPr>
        <p:spPr>
          <a:xfrm rot="5400000">
            <a:off x="475500" y="3276600"/>
            <a:ext cx="351000"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3AB43226-274F-4D28-996E-C3761A02E11F}"/>
              </a:ext>
            </a:extLst>
          </p:cNvPr>
          <p:cNvCxnSpPr>
            <a:cxnSpLocks/>
          </p:cNvCxnSpPr>
          <p:nvPr/>
        </p:nvCxnSpPr>
        <p:spPr>
          <a:xfrm rot="5400000">
            <a:off x="6333375" y="3268500"/>
            <a:ext cx="351000"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9E506E3E-23F6-4C36-817E-6B7E1D676680}"/>
              </a:ext>
            </a:extLst>
          </p:cNvPr>
          <p:cNvCxnSpPr>
            <a:cxnSpLocks/>
          </p:cNvCxnSpPr>
          <p:nvPr/>
        </p:nvCxnSpPr>
        <p:spPr>
          <a:xfrm rot="5400000">
            <a:off x="8006867" y="3268500"/>
            <a:ext cx="351000"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C9345DD-732D-471E-8D1E-4B8E0BF4E902}"/>
              </a:ext>
            </a:extLst>
          </p:cNvPr>
          <p:cNvSpPr txBox="1"/>
          <p:nvPr/>
        </p:nvSpPr>
        <p:spPr>
          <a:xfrm>
            <a:off x="7707266" y="3460201"/>
            <a:ext cx="935766" cy="415498"/>
          </a:xfrm>
          <a:prstGeom prst="rect">
            <a:avLst/>
          </a:prstGeom>
          <a:noFill/>
        </p:spPr>
        <p:txBody>
          <a:bodyPr wrap="square">
            <a:spAutoFit/>
          </a:bodyPr>
          <a:lstStyle>
            <a:defPPr>
              <a:defRPr lang="en-IL"/>
            </a:defPPr>
            <a:lvl1pPr>
              <a:defRPr sz="3200">
                <a:solidFill>
                  <a:srgbClr val="45A2BC"/>
                </a:solidFill>
              </a:defRPr>
            </a:lvl1pPr>
          </a:lstStyle>
          <a:p>
            <a:pPr algn="ctr" defTabSz="685800" eaLnBrk="1" fontAlgn="auto" hangingPunct="1">
              <a:spcBef>
                <a:spcPts val="0"/>
              </a:spcBef>
              <a:spcAft>
                <a:spcPts val="0"/>
              </a:spcAft>
            </a:pPr>
            <a:r>
              <a:rPr lang="en-US" sz="2100" dirty="0">
                <a:solidFill>
                  <a:prstClr val="white"/>
                </a:solidFill>
                <a:latin typeface="Calibri" panose="020F0502020204030204"/>
              </a:rPr>
              <a:t>183</a:t>
            </a:r>
          </a:p>
        </p:txBody>
      </p:sp>
      <p:sp>
        <p:nvSpPr>
          <p:cNvPr id="20" name="Isosceles Triangle 19">
            <a:extLst>
              <a:ext uri="{FF2B5EF4-FFF2-40B4-BE49-F238E27FC236}">
                <a16:creationId xmlns:a16="http://schemas.microsoft.com/office/drawing/2014/main" id="{ECED2F0F-17ED-41FE-9D91-085439EE670F}"/>
              </a:ext>
            </a:extLst>
          </p:cNvPr>
          <p:cNvSpPr/>
          <p:nvPr/>
        </p:nvSpPr>
        <p:spPr>
          <a:xfrm rot="5400000">
            <a:off x="8723326" y="3152776"/>
            <a:ext cx="350999" cy="247650"/>
          </a:xfrm>
          <a:prstGeom prst="triangle">
            <a:avLst/>
          </a:prstGeom>
          <a:noFill/>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1" anchor="ctr"/>
          <a:lstStyle/>
          <a:p>
            <a:pPr algn="ctr" defTabSz="685800" eaLnBrk="1" fontAlgn="auto" hangingPunct="1">
              <a:spcBef>
                <a:spcPts val="0"/>
              </a:spcBef>
              <a:spcAft>
                <a:spcPts val="0"/>
              </a:spcAft>
            </a:pPr>
            <a:endParaRPr lang="he-IL" sz="1350">
              <a:solidFill>
                <a:prstClr val="black"/>
              </a:solidFill>
              <a:latin typeface="Calibri" panose="020F0502020204030204"/>
              <a:cs typeface="Arial" panose="020B0604020202020204" pitchFamily="34" charset="0"/>
            </a:endParaRPr>
          </a:p>
        </p:txBody>
      </p:sp>
      <p:sp>
        <p:nvSpPr>
          <p:cNvPr id="21" name="TextBox 20">
            <a:extLst>
              <a:ext uri="{FF2B5EF4-FFF2-40B4-BE49-F238E27FC236}">
                <a16:creationId xmlns:a16="http://schemas.microsoft.com/office/drawing/2014/main" id="{18494988-A4A1-4EE3-8629-4C313005BCCD}"/>
              </a:ext>
            </a:extLst>
          </p:cNvPr>
          <p:cNvSpPr txBox="1"/>
          <p:nvPr/>
        </p:nvSpPr>
        <p:spPr>
          <a:xfrm>
            <a:off x="6172200" y="3460201"/>
            <a:ext cx="737883" cy="415498"/>
          </a:xfrm>
          <a:prstGeom prst="rect">
            <a:avLst/>
          </a:prstGeom>
          <a:noFill/>
        </p:spPr>
        <p:txBody>
          <a:bodyPr wrap="square">
            <a:spAutoFit/>
          </a:bodyPr>
          <a:lstStyle>
            <a:defPPr>
              <a:defRPr lang="en-IL"/>
            </a:defPPr>
            <a:lvl1pPr>
              <a:defRPr sz="3200">
                <a:solidFill>
                  <a:srgbClr val="45A2BC"/>
                </a:solidFill>
              </a:defRPr>
            </a:lvl1pPr>
          </a:lstStyle>
          <a:p>
            <a:pPr algn="ctr" defTabSz="685800" eaLnBrk="1" fontAlgn="auto" hangingPunct="1">
              <a:spcBef>
                <a:spcPts val="0"/>
              </a:spcBef>
              <a:spcAft>
                <a:spcPts val="0"/>
              </a:spcAft>
            </a:pPr>
            <a:r>
              <a:rPr lang="en-US" sz="2100" dirty="0">
                <a:solidFill>
                  <a:prstClr val="white"/>
                </a:solidFill>
                <a:latin typeface="Calibri" panose="020F0502020204030204"/>
              </a:rPr>
              <a:t>100</a:t>
            </a:r>
          </a:p>
        </p:txBody>
      </p:sp>
      <p:sp>
        <p:nvSpPr>
          <p:cNvPr id="22" name="TextBox 21">
            <a:extLst>
              <a:ext uri="{FF2B5EF4-FFF2-40B4-BE49-F238E27FC236}">
                <a16:creationId xmlns:a16="http://schemas.microsoft.com/office/drawing/2014/main" id="{A5F5BA03-2ED2-4049-9F87-AE728D513EA7}"/>
              </a:ext>
            </a:extLst>
          </p:cNvPr>
          <p:cNvSpPr txBox="1"/>
          <p:nvPr/>
        </p:nvSpPr>
        <p:spPr>
          <a:xfrm>
            <a:off x="291584" y="3460201"/>
            <a:ext cx="737883" cy="415498"/>
          </a:xfrm>
          <a:prstGeom prst="rect">
            <a:avLst/>
          </a:prstGeom>
          <a:noFill/>
        </p:spPr>
        <p:txBody>
          <a:bodyPr wrap="square">
            <a:spAutoFit/>
          </a:bodyPr>
          <a:lstStyle>
            <a:defPPr>
              <a:defRPr lang="en-IL"/>
            </a:defPPr>
            <a:lvl1pPr>
              <a:defRPr sz="3200">
                <a:solidFill>
                  <a:srgbClr val="45A2BC"/>
                </a:solidFill>
              </a:defRPr>
            </a:lvl1pPr>
          </a:lstStyle>
          <a:p>
            <a:pPr algn="ctr" defTabSz="685800" eaLnBrk="1" fontAlgn="auto" hangingPunct="1">
              <a:spcBef>
                <a:spcPts val="0"/>
              </a:spcBef>
              <a:spcAft>
                <a:spcPts val="0"/>
              </a:spcAft>
            </a:pPr>
            <a:r>
              <a:rPr lang="en-US" sz="2100" dirty="0">
                <a:solidFill>
                  <a:prstClr val="white"/>
                </a:solidFill>
                <a:latin typeface="Calibri" panose="020F0502020204030204"/>
              </a:rPr>
              <a:t>30</a:t>
            </a:r>
          </a:p>
        </p:txBody>
      </p:sp>
      <p:pic>
        <p:nvPicPr>
          <p:cNvPr id="24" name="Graphic 23" descr="Arrow Up with solid fill">
            <a:extLst>
              <a:ext uri="{FF2B5EF4-FFF2-40B4-BE49-F238E27FC236}">
                <a16:creationId xmlns:a16="http://schemas.microsoft.com/office/drawing/2014/main" id="{000F9257-F15C-4603-BA04-3157EB4BEC7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155274" y="3376858"/>
            <a:ext cx="685800" cy="476574"/>
          </a:xfrm>
          <a:prstGeom prst="rect">
            <a:avLst/>
          </a:prstGeom>
        </p:spPr>
      </p:pic>
      <p:pic>
        <p:nvPicPr>
          <p:cNvPr id="25" name="Graphic 24" descr="Arrow Up with solid fill">
            <a:extLst>
              <a:ext uri="{FF2B5EF4-FFF2-40B4-BE49-F238E27FC236}">
                <a16:creationId xmlns:a16="http://schemas.microsoft.com/office/drawing/2014/main" id="{80E263C9-8DEE-4679-AA43-6BDEE6FA599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flipV="1">
            <a:off x="577608" y="3444000"/>
            <a:ext cx="685800" cy="476574"/>
          </a:xfrm>
          <a:prstGeom prst="rect">
            <a:avLst/>
          </a:prstGeom>
        </p:spPr>
      </p:pic>
      <p:cxnSp>
        <p:nvCxnSpPr>
          <p:cNvPr id="26" name="Straight Connector 25">
            <a:extLst>
              <a:ext uri="{FF2B5EF4-FFF2-40B4-BE49-F238E27FC236}">
                <a16:creationId xmlns:a16="http://schemas.microsoft.com/office/drawing/2014/main" id="{BACC9F49-5278-4AC3-A83B-F155A7017F31}"/>
              </a:ext>
            </a:extLst>
          </p:cNvPr>
          <p:cNvCxnSpPr>
            <a:cxnSpLocks/>
          </p:cNvCxnSpPr>
          <p:nvPr/>
        </p:nvCxnSpPr>
        <p:spPr>
          <a:xfrm rot="5400000">
            <a:off x="2052114" y="3276600"/>
            <a:ext cx="351000"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F85E7052-AF1B-4DF5-8EB7-5A8AA864BB45}"/>
              </a:ext>
            </a:extLst>
          </p:cNvPr>
          <p:cNvSpPr txBox="1"/>
          <p:nvPr/>
        </p:nvSpPr>
        <p:spPr>
          <a:xfrm>
            <a:off x="1868198" y="3460201"/>
            <a:ext cx="737883" cy="415498"/>
          </a:xfrm>
          <a:prstGeom prst="rect">
            <a:avLst/>
          </a:prstGeom>
          <a:noFill/>
        </p:spPr>
        <p:txBody>
          <a:bodyPr wrap="square">
            <a:spAutoFit/>
          </a:bodyPr>
          <a:lstStyle>
            <a:defPPr>
              <a:defRPr lang="en-IL"/>
            </a:defPPr>
            <a:lvl1pPr>
              <a:defRPr sz="3200">
                <a:solidFill>
                  <a:srgbClr val="45A2BC"/>
                </a:solidFill>
              </a:defRPr>
            </a:lvl1pPr>
          </a:lstStyle>
          <a:p>
            <a:pPr algn="ctr" defTabSz="685800" eaLnBrk="1" fontAlgn="auto" hangingPunct="1">
              <a:spcBef>
                <a:spcPts val="0"/>
              </a:spcBef>
              <a:spcAft>
                <a:spcPts val="0"/>
              </a:spcAft>
            </a:pPr>
            <a:r>
              <a:rPr lang="en-US" sz="2100" dirty="0">
                <a:solidFill>
                  <a:prstClr val="white"/>
                </a:solidFill>
                <a:latin typeface="Calibri" panose="020F0502020204030204"/>
              </a:rPr>
              <a:t>60</a:t>
            </a:r>
          </a:p>
        </p:txBody>
      </p:sp>
      <p:pic>
        <p:nvPicPr>
          <p:cNvPr id="28" name="Graphic 27" descr="Arrow Up with solid fill">
            <a:extLst>
              <a:ext uri="{FF2B5EF4-FFF2-40B4-BE49-F238E27FC236}">
                <a16:creationId xmlns:a16="http://schemas.microsoft.com/office/drawing/2014/main" id="{E2AE0140-3C1C-4BE5-B4A2-BB8BB487675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flipV="1">
            <a:off x="2154222" y="3444000"/>
            <a:ext cx="685800" cy="476574"/>
          </a:xfrm>
          <a:prstGeom prst="rect">
            <a:avLst/>
          </a:prstGeom>
        </p:spPr>
      </p:pic>
      <p:cxnSp>
        <p:nvCxnSpPr>
          <p:cNvPr id="29" name="Straight Connector 28">
            <a:extLst>
              <a:ext uri="{FF2B5EF4-FFF2-40B4-BE49-F238E27FC236}">
                <a16:creationId xmlns:a16="http://schemas.microsoft.com/office/drawing/2014/main" id="{139FB126-D735-4EB1-B03E-72F209B73BD7}"/>
              </a:ext>
            </a:extLst>
          </p:cNvPr>
          <p:cNvCxnSpPr>
            <a:cxnSpLocks/>
          </p:cNvCxnSpPr>
          <p:nvPr/>
        </p:nvCxnSpPr>
        <p:spPr>
          <a:xfrm rot="5400000">
            <a:off x="3443550" y="3272692"/>
            <a:ext cx="351000"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552C3A31-346C-40FB-9E44-3183EC0F3DCD}"/>
              </a:ext>
            </a:extLst>
          </p:cNvPr>
          <p:cNvSpPr txBox="1"/>
          <p:nvPr/>
        </p:nvSpPr>
        <p:spPr>
          <a:xfrm>
            <a:off x="3220220" y="3456292"/>
            <a:ext cx="737883" cy="415498"/>
          </a:xfrm>
          <a:prstGeom prst="rect">
            <a:avLst/>
          </a:prstGeom>
          <a:noFill/>
        </p:spPr>
        <p:txBody>
          <a:bodyPr wrap="square">
            <a:spAutoFit/>
          </a:bodyPr>
          <a:lstStyle>
            <a:defPPr>
              <a:defRPr lang="en-IL"/>
            </a:defPPr>
            <a:lvl1pPr>
              <a:defRPr sz="3200">
                <a:solidFill>
                  <a:srgbClr val="45A2BC"/>
                </a:solidFill>
              </a:defRPr>
            </a:lvl1pPr>
          </a:lstStyle>
          <a:p>
            <a:pPr algn="ctr" defTabSz="685800" eaLnBrk="1" fontAlgn="auto" hangingPunct="1">
              <a:spcBef>
                <a:spcPts val="0"/>
              </a:spcBef>
              <a:spcAft>
                <a:spcPts val="0"/>
              </a:spcAft>
            </a:pPr>
            <a:r>
              <a:rPr lang="en-US" sz="2100" dirty="0">
                <a:solidFill>
                  <a:prstClr val="white"/>
                </a:solidFill>
                <a:latin typeface="Calibri" panose="020F0502020204030204"/>
              </a:rPr>
              <a:t>100</a:t>
            </a:r>
          </a:p>
        </p:txBody>
      </p:sp>
      <p:pic>
        <p:nvPicPr>
          <p:cNvPr id="31" name="Graphic 30" descr="Arrow Up with solid fill">
            <a:extLst>
              <a:ext uri="{FF2B5EF4-FFF2-40B4-BE49-F238E27FC236}">
                <a16:creationId xmlns:a16="http://schemas.microsoft.com/office/drawing/2014/main" id="{AF7C681F-952A-49D7-8D18-AB7B95AE411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flipV="1">
            <a:off x="3561423" y="3440092"/>
            <a:ext cx="685800" cy="476574"/>
          </a:xfrm>
          <a:prstGeom prst="rect">
            <a:avLst/>
          </a:prstGeom>
        </p:spPr>
      </p:pic>
      <p:sp>
        <p:nvSpPr>
          <p:cNvPr id="33" name="TextBox 32">
            <a:extLst>
              <a:ext uri="{FF2B5EF4-FFF2-40B4-BE49-F238E27FC236}">
                <a16:creationId xmlns:a16="http://schemas.microsoft.com/office/drawing/2014/main" id="{EE0402F6-7995-4069-962C-65E1CBBAFD96}"/>
              </a:ext>
            </a:extLst>
          </p:cNvPr>
          <p:cNvSpPr txBox="1"/>
          <p:nvPr/>
        </p:nvSpPr>
        <p:spPr>
          <a:xfrm>
            <a:off x="3247501" y="3650914"/>
            <a:ext cx="737883" cy="415498"/>
          </a:xfrm>
          <a:prstGeom prst="rect">
            <a:avLst/>
          </a:prstGeom>
          <a:noFill/>
        </p:spPr>
        <p:txBody>
          <a:bodyPr wrap="square">
            <a:spAutoFit/>
          </a:bodyPr>
          <a:lstStyle>
            <a:defPPr>
              <a:defRPr lang="en-IL"/>
            </a:defPPr>
            <a:lvl1pPr>
              <a:defRPr sz="3200">
                <a:solidFill>
                  <a:srgbClr val="45A2BC"/>
                </a:solidFill>
              </a:defRPr>
            </a:lvl1pPr>
          </a:lstStyle>
          <a:p>
            <a:pPr algn="ctr" defTabSz="685800" eaLnBrk="1" fontAlgn="auto" hangingPunct="1">
              <a:spcBef>
                <a:spcPts val="0"/>
              </a:spcBef>
              <a:spcAft>
                <a:spcPts val="0"/>
              </a:spcAft>
            </a:pPr>
            <a:r>
              <a:rPr lang="en-US" sz="2100" dirty="0">
                <a:solidFill>
                  <a:prstClr val="white"/>
                </a:solidFill>
                <a:latin typeface="Calibri" panose="020F0502020204030204"/>
              </a:rPr>
              <a:t>+</a:t>
            </a:r>
          </a:p>
        </p:txBody>
      </p:sp>
      <p:sp>
        <p:nvSpPr>
          <p:cNvPr id="35" name="TextBox 34">
            <a:extLst>
              <a:ext uri="{FF2B5EF4-FFF2-40B4-BE49-F238E27FC236}">
                <a16:creationId xmlns:a16="http://schemas.microsoft.com/office/drawing/2014/main" id="{ED48A277-1EC4-4FEC-9959-3C4B0E7094B7}"/>
              </a:ext>
            </a:extLst>
          </p:cNvPr>
          <p:cNvSpPr txBox="1"/>
          <p:nvPr/>
        </p:nvSpPr>
        <p:spPr>
          <a:xfrm>
            <a:off x="3284249" y="4729311"/>
            <a:ext cx="685800" cy="415498"/>
          </a:xfrm>
          <a:prstGeom prst="rect">
            <a:avLst/>
          </a:prstGeom>
          <a:noFill/>
        </p:spPr>
        <p:txBody>
          <a:bodyPr wrap="square">
            <a:spAutoFit/>
          </a:bodyPr>
          <a:lstStyle>
            <a:defPPr>
              <a:defRPr lang="en-IL"/>
            </a:defPPr>
            <a:lvl1pPr>
              <a:defRPr sz="3200">
                <a:solidFill>
                  <a:srgbClr val="45A2BC"/>
                </a:solidFill>
              </a:defRPr>
            </a:lvl1pPr>
          </a:lstStyle>
          <a:p>
            <a:pPr algn="ctr" defTabSz="685800" eaLnBrk="1" fontAlgn="auto" hangingPunct="1">
              <a:spcBef>
                <a:spcPts val="0"/>
              </a:spcBef>
              <a:spcAft>
                <a:spcPts val="0"/>
              </a:spcAft>
            </a:pPr>
            <a:r>
              <a:rPr lang="en-US" sz="2100" dirty="0">
                <a:solidFill>
                  <a:prstClr val="white"/>
                </a:solidFill>
                <a:latin typeface="Calibri" panose="020F0502020204030204"/>
              </a:rPr>
              <a:t>+</a:t>
            </a:r>
          </a:p>
        </p:txBody>
      </p:sp>
      <p:sp>
        <p:nvSpPr>
          <p:cNvPr id="36" name="TextBox 35">
            <a:extLst>
              <a:ext uri="{FF2B5EF4-FFF2-40B4-BE49-F238E27FC236}">
                <a16:creationId xmlns:a16="http://schemas.microsoft.com/office/drawing/2014/main" id="{B099D642-C082-47BD-9080-A9CEBD277164}"/>
              </a:ext>
            </a:extLst>
          </p:cNvPr>
          <p:cNvSpPr txBox="1"/>
          <p:nvPr/>
        </p:nvSpPr>
        <p:spPr>
          <a:xfrm>
            <a:off x="3138702" y="5162640"/>
            <a:ext cx="960694" cy="507831"/>
          </a:xfrm>
          <a:prstGeom prst="rect">
            <a:avLst/>
          </a:prstGeom>
          <a:noFill/>
          <a:ln>
            <a:solidFill>
              <a:schemeClr val="tx1">
                <a:lumMod val="65000"/>
                <a:lumOff val="35000"/>
              </a:schemeClr>
            </a:solidFill>
          </a:ln>
        </p:spPr>
        <p:txBody>
          <a:bodyPr wrap="square">
            <a:spAutoFit/>
          </a:bodyPr>
          <a:lstStyle>
            <a:defPPr>
              <a:defRPr lang="en-IL"/>
            </a:defPPr>
            <a:lvl1pPr algn="ctr">
              <a:defRPr>
                <a:solidFill>
                  <a:schemeClr val="bg1"/>
                </a:solidFill>
              </a:defRPr>
            </a:lvl1pPr>
          </a:lstStyle>
          <a:p>
            <a:pPr defTabSz="685800" eaLnBrk="1" fontAlgn="auto" hangingPunct="1">
              <a:spcBef>
                <a:spcPts val="0"/>
              </a:spcBef>
              <a:spcAft>
                <a:spcPts val="0"/>
              </a:spcAft>
            </a:pPr>
            <a:r>
              <a:rPr lang="en-US" sz="1350" dirty="0">
                <a:solidFill>
                  <a:prstClr val="white"/>
                </a:solidFill>
                <a:latin typeface="Calibri" panose="020F0502020204030204"/>
              </a:rPr>
              <a:t>residency certificate </a:t>
            </a:r>
          </a:p>
        </p:txBody>
      </p:sp>
      <p:sp>
        <p:nvSpPr>
          <p:cNvPr id="37" name="TextBox 36">
            <a:extLst>
              <a:ext uri="{FF2B5EF4-FFF2-40B4-BE49-F238E27FC236}">
                <a16:creationId xmlns:a16="http://schemas.microsoft.com/office/drawing/2014/main" id="{FFF3DC89-B572-488A-8F63-F1DCCA4AE127}"/>
              </a:ext>
            </a:extLst>
          </p:cNvPr>
          <p:cNvSpPr txBox="1"/>
          <p:nvPr/>
        </p:nvSpPr>
        <p:spPr>
          <a:xfrm>
            <a:off x="7643587" y="3980293"/>
            <a:ext cx="1180421" cy="715581"/>
          </a:xfrm>
          <a:prstGeom prst="rect">
            <a:avLst/>
          </a:prstGeom>
          <a:noFill/>
          <a:ln>
            <a:solidFill>
              <a:schemeClr val="tx1">
                <a:lumMod val="65000"/>
                <a:lumOff val="35000"/>
              </a:schemeClr>
            </a:solidFill>
          </a:ln>
        </p:spPr>
        <p:txBody>
          <a:bodyPr wrap="square">
            <a:spAutoFit/>
          </a:bodyPr>
          <a:lstStyle>
            <a:defPPr>
              <a:defRPr lang="en-IL"/>
            </a:defPPr>
            <a:lvl1pPr>
              <a:defRPr sz="3200">
                <a:solidFill>
                  <a:srgbClr val="45A2BC"/>
                </a:solidFill>
              </a:defRPr>
            </a:lvl1pPr>
          </a:lstStyle>
          <a:p>
            <a:pPr algn="ctr" defTabSz="685800" eaLnBrk="1" fontAlgn="auto" hangingPunct="1">
              <a:spcBef>
                <a:spcPts val="0"/>
              </a:spcBef>
              <a:spcAft>
                <a:spcPts val="0"/>
              </a:spcAft>
            </a:pPr>
            <a:r>
              <a:rPr lang="en-US" sz="1350" dirty="0">
                <a:solidFill>
                  <a:prstClr val="white"/>
                </a:solidFill>
                <a:latin typeface="Calibri" panose="020F0502020204030204"/>
              </a:rPr>
              <a:t>each year over</a:t>
            </a:r>
          </a:p>
          <a:p>
            <a:pPr algn="ctr" defTabSz="685800" eaLnBrk="1" fontAlgn="auto" hangingPunct="1">
              <a:spcBef>
                <a:spcPts val="0"/>
              </a:spcBef>
              <a:spcAft>
                <a:spcPts val="0"/>
              </a:spcAft>
            </a:pPr>
            <a:r>
              <a:rPr lang="en-US" sz="1350" dirty="0">
                <a:solidFill>
                  <a:prstClr val="white"/>
                </a:solidFill>
                <a:latin typeface="Calibri" panose="020F0502020204030204"/>
              </a:rPr>
              <a:t> 2 years</a:t>
            </a:r>
          </a:p>
        </p:txBody>
      </p:sp>
      <p:sp>
        <p:nvSpPr>
          <p:cNvPr id="38" name="TextBox 37">
            <a:extLst>
              <a:ext uri="{FF2B5EF4-FFF2-40B4-BE49-F238E27FC236}">
                <a16:creationId xmlns:a16="http://schemas.microsoft.com/office/drawing/2014/main" id="{63010350-F316-48BB-9324-60924719BB88}"/>
              </a:ext>
            </a:extLst>
          </p:cNvPr>
          <p:cNvSpPr txBox="1"/>
          <p:nvPr/>
        </p:nvSpPr>
        <p:spPr>
          <a:xfrm>
            <a:off x="5772150" y="3980293"/>
            <a:ext cx="1608282" cy="715581"/>
          </a:xfrm>
          <a:prstGeom prst="rect">
            <a:avLst/>
          </a:prstGeom>
          <a:noFill/>
          <a:ln>
            <a:solidFill>
              <a:schemeClr val="tx1">
                <a:lumMod val="65000"/>
                <a:lumOff val="35000"/>
              </a:schemeClr>
            </a:solidFill>
          </a:ln>
        </p:spPr>
        <p:txBody>
          <a:bodyPr wrap="square">
            <a:spAutoFit/>
          </a:bodyPr>
          <a:lstStyle>
            <a:defPPr>
              <a:defRPr lang="en-IL"/>
            </a:defPPr>
            <a:lvl1pPr>
              <a:defRPr sz="3200">
                <a:solidFill>
                  <a:srgbClr val="45A2BC"/>
                </a:solidFill>
              </a:defRPr>
            </a:lvl1pPr>
          </a:lstStyle>
          <a:p>
            <a:pPr algn="ctr" defTabSz="685800" eaLnBrk="1" fontAlgn="auto" hangingPunct="1">
              <a:spcBef>
                <a:spcPts val="0"/>
              </a:spcBef>
              <a:spcAft>
                <a:spcPts val="0"/>
              </a:spcAft>
            </a:pPr>
            <a:r>
              <a:rPr lang="en-US" sz="1350" dirty="0">
                <a:solidFill>
                  <a:prstClr val="white"/>
                </a:solidFill>
                <a:latin typeface="Calibri" panose="020F0502020204030204"/>
              </a:rPr>
              <a:t>in a tax year and 450 days over 3 years</a:t>
            </a:r>
          </a:p>
        </p:txBody>
      </p:sp>
      <p:sp>
        <p:nvSpPr>
          <p:cNvPr id="39" name="TextBox 38">
            <a:extLst>
              <a:ext uri="{FF2B5EF4-FFF2-40B4-BE49-F238E27FC236}">
                <a16:creationId xmlns:a16="http://schemas.microsoft.com/office/drawing/2014/main" id="{37CFF210-2E1E-44A0-8441-74850921DF14}"/>
              </a:ext>
            </a:extLst>
          </p:cNvPr>
          <p:cNvSpPr txBox="1"/>
          <p:nvPr/>
        </p:nvSpPr>
        <p:spPr>
          <a:xfrm>
            <a:off x="5772150" y="4729529"/>
            <a:ext cx="1608282" cy="715581"/>
          </a:xfrm>
          <a:prstGeom prst="rect">
            <a:avLst/>
          </a:prstGeom>
          <a:noFill/>
          <a:ln>
            <a:solidFill>
              <a:schemeClr val="tx1">
                <a:lumMod val="65000"/>
                <a:lumOff val="35000"/>
              </a:schemeClr>
            </a:solidFill>
          </a:ln>
        </p:spPr>
        <p:txBody>
          <a:bodyPr wrap="square">
            <a:spAutoFit/>
          </a:bodyPr>
          <a:lstStyle>
            <a:defPPr>
              <a:defRPr lang="en-IL"/>
            </a:defPPr>
            <a:lvl1pPr>
              <a:defRPr sz="3200">
                <a:solidFill>
                  <a:srgbClr val="45A2BC"/>
                </a:solidFill>
              </a:defRPr>
            </a:lvl1pPr>
          </a:lstStyle>
          <a:p>
            <a:pPr algn="ctr" defTabSz="685800" eaLnBrk="1" fontAlgn="auto" hangingPunct="1">
              <a:spcBef>
                <a:spcPts val="0"/>
              </a:spcBef>
              <a:spcAft>
                <a:spcPts val="0"/>
              </a:spcAft>
            </a:pPr>
            <a:r>
              <a:rPr lang="en-US" sz="1350" dirty="0">
                <a:solidFill>
                  <a:prstClr val="white"/>
                </a:solidFill>
                <a:latin typeface="Calibri" panose="020F0502020204030204"/>
              </a:rPr>
              <a:t>in a tax year and the spouse is an Israeli tax resident</a:t>
            </a:r>
          </a:p>
        </p:txBody>
      </p:sp>
      <p:pic>
        <p:nvPicPr>
          <p:cNvPr id="40" name="Graphic 39" descr="Arrow Up with solid fill">
            <a:extLst>
              <a:ext uri="{FF2B5EF4-FFF2-40B4-BE49-F238E27FC236}">
                <a16:creationId xmlns:a16="http://schemas.microsoft.com/office/drawing/2014/main" id="{76F7DD1A-8207-432B-8B3A-4B93990879E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525019" y="3376858"/>
            <a:ext cx="685800" cy="476574"/>
          </a:xfrm>
          <a:prstGeom prst="rect">
            <a:avLst/>
          </a:prstGeom>
        </p:spPr>
      </p:pic>
      <p:sp>
        <p:nvSpPr>
          <p:cNvPr id="41" name="TextBox 40">
            <a:extLst>
              <a:ext uri="{FF2B5EF4-FFF2-40B4-BE49-F238E27FC236}">
                <a16:creationId xmlns:a16="http://schemas.microsoft.com/office/drawing/2014/main" id="{8CAC3F3C-8F06-4822-8881-F98FCCD1E6B3}"/>
              </a:ext>
            </a:extLst>
          </p:cNvPr>
          <p:cNvSpPr txBox="1"/>
          <p:nvPr/>
        </p:nvSpPr>
        <p:spPr>
          <a:xfrm>
            <a:off x="102406" y="3980293"/>
            <a:ext cx="1367219" cy="507831"/>
          </a:xfrm>
          <a:prstGeom prst="rect">
            <a:avLst/>
          </a:prstGeom>
          <a:noFill/>
          <a:ln>
            <a:solidFill>
              <a:schemeClr val="tx1">
                <a:lumMod val="65000"/>
                <a:lumOff val="35000"/>
              </a:schemeClr>
            </a:solidFill>
          </a:ln>
        </p:spPr>
        <p:txBody>
          <a:bodyPr wrap="square">
            <a:spAutoFit/>
          </a:bodyPr>
          <a:lstStyle>
            <a:defPPr>
              <a:defRPr lang="en-IL"/>
            </a:defPPr>
            <a:lvl1pPr>
              <a:defRPr sz="3200">
                <a:solidFill>
                  <a:srgbClr val="45A2BC"/>
                </a:solidFill>
              </a:defRPr>
            </a:lvl1pPr>
          </a:lstStyle>
          <a:p>
            <a:pPr algn="ctr" defTabSz="685800" eaLnBrk="1" fontAlgn="auto" hangingPunct="1">
              <a:spcBef>
                <a:spcPts val="0"/>
              </a:spcBef>
              <a:spcAft>
                <a:spcPts val="0"/>
              </a:spcAft>
            </a:pPr>
            <a:r>
              <a:rPr lang="en-US" sz="1350" dirty="0">
                <a:solidFill>
                  <a:prstClr val="white"/>
                </a:solidFill>
                <a:latin typeface="Calibri" panose="020F0502020204030204"/>
              </a:rPr>
              <a:t>each year during 3 or 4 year</a:t>
            </a:r>
          </a:p>
        </p:txBody>
      </p:sp>
      <p:sp>
        <p:nvSpPr>
          <p:cNvPr id="42" name="TextBox 41">
            <a:extLst>
              <a:ext uri="{FF2B5EF4-FFF2-40B4-BE49-F238E27FC236}">
                <a16:creationId xmlns:a16="http://schemas.microsoft.com/office/drawing/2014/main" id="{386A291C-6B89-43B9-86C9-1932D8BE16FB}"/>
              </a:ext>
            </a:extLst>
          </p:cNvPr>
          <p:cNvSpPr txBox="1"/>
          <p:nvPr/>
        </p:nvSpPr>
        <p:spPr>
          <a:xfrm>
            <a:off x="1656580" y="3980293"/>
            <a:ext cx="1367219" cy="715581"/>
          </a:xfrm>
          <a:prstGeom prst="rect">
            <a:avLst/>
          </a:prstGeom>
          <a:noFill/>
          <a:ln>
            <a:solidFill>
              <a:schemeClr val="tx1">
                <a:lumMod val="65000"/>
                <a:lumOff val="35000"/>
              </a:schemeClr>
            </a:solidFill>
          </a:ln>
        </p:spPr>
        <p:txBody>
          <a:bodyPr wrap="square">
            <a:spAutoFit/>
          </a:bodyPr>
          <a:lstStyle>
            <a:defPPr>
              <a:defRPr lang="en-IL"/>
            </a:defPPr>
            <a:lvl1pPr>
              <a:defRPr sz="3200">
                <a:solidFill>
                  <a:srgbClr val="45A2BC"/>
                </a:solidFill>
              </a:defRPr>
            </a:lvl1pPr>
          </a:lstStyle>
          <a:p>
            <a:pPr algn="ctr" defTabSz="685800" eaLnBrk="1" fontAlgn="auto" hangingPunct="1">
              <a:spcBef>
                <a:spcPts val="0"/>
              </a:spcBef>
              <a:spcAft>
                <a:spcPts val="0"/>
              </a:spcAft>
            </a:pPr>
            <a:r>
              <a:rPr lang="en-US" sz="1350" dirty="0">
                <a:solidFill>
                  <a:prstClr val="white"/>
                </a:solidFill>
                <a:latin typeface="Calibri" panose="020F0502020204030204"/>
              </a:rPr>
              <a:t>each year during 3 or 4 year with the spouse</a:t>
            </a:r>
          </a:p>
        </p:txBody>
      </p:sp>
      <p:sp>
        <p:nvSpPr>
          <p:cNvPr id="43" name="TextBox 42">
            <a:extLst>
              <a:ext uri="{FF2B5EF4-FFF2-40B4-BE49-F238E27FC236}">
                <a16:creationId xmlns:a16="http://schemas.microsoft.com/office/drawing/2014/main" id="{EAB71CBD-D00D-4C27-8E85-E81A02339AB2}"/>
              </a:ext>
            </a:extLst>
          </p:cNvPr>
          <p:cNvSpPr txBox="1"/>
          <p:nvPr/>
        </p:nvSpPr>
        <p:spPr>
          <a:xfrm>
            <a:off x="3146802" y="3980293"/>
            <a:ext cx="960694" cy="715581"/>
          </a:xfrm>
          <a:prstGeom prst="rect">
            <a:avLst/>
          </a:prstGeom>
          <a:noFill/>
          <a:ln>
            <a:solidFill>
              <a:schemeClr val="tx1">
                <a:lumMod val="65000"/>
                <a:lumOff val="35000"/>
              </a:schemeClr>
            </a:solidFill>
          </a:ln>
        </p:spPr>
        <p:txBody>
          <a:bodyPr wrap="square">
            <a:spAutoFit/>
          </a:bodyPr>
          <a:lstStyle>
            <a:defPPr>
              <a:defRPr lang="en-IL"/>
            </a:defPPr>
            <a:lvl1pPr>
              <a:defRPr sz="3200">
                <a:solidFill>
                  <a:srgbClr val="45A2BC"/>
                </a:solidFill>
              </a:defRPr>
            </a:lvl1pPr>
          </a:lstStyle>
          <a:p>
            <a:pPr algn="ctr" defTabSz="685800" eaLnBrk="1" fontAlgn="auto" hangingPunct="1">
              <a:spcBef>
                <a:spcPts val="0"/>
              </a:spcBef>
              <a:spcAft>
                <a:spcPts val="0"/>
              </a:spcAft>
            </a:pPr>
            <a:r>
              <a:rPr lang="en-US" sz="1350" dirty="0">
                <a:solidFill>
                  <a:prstClr val="white"/>
                </a:solidFill>
                <a:latin typeface="Calibri" panose="020F0502020204030204"/>
              </a:rPr>
              <a:t>183 days in a treaty country </a:t>
            </a:r>
          </a:p>
        </p:txBody>
      </p:sp>
      <p:grpSp>
        <p:nvGrpSpPr>
          <p:cNvPr id="49" name="Group 48">
            <a:extLst>
              <a:ext uri="{FF2B5EF4-FFF2-40B4-BE49-F238E27FC236}">
                <a16:creationId xmlns:a16="http://schemas.microsoft.com/office/drawing/2014/main" id="{9E8BFE87-3CCF-4118-B404-11A042266DC6}"/>
              </a:ext>
            </a:extLst>
          </p:cNvPr>
          <p:cNvGrpSpPr/>
          <p:nvPr/>
        </p:nvGrpSpPr>
        <p:grpSpPr>
          <a:xfrm>
            <a:off x="4209340" y="2477630"/>
            <a:ext cx="1628912" cy="1628912"/>
            <a:chOff x="-1985649" y="-530627"/>
            <a:chExt cx="2171883" cy="2171883"/>
          </a:xfrm>
        </p:grpSpPr>
        <p:sp>
          <p:nvSpPr>
            <p:cNvPr id="48" name="Oval 47">
              <a:extLst>
                <a:ext uri="{FF2B5EF4-FFF2-40B4-BE49-F238E27FC236}">
                  <a16:creationId xmlns:a16="http://schemas.microsoft.com/office/drawing/2014/main" id="{4FFD3F2E-E0F0-4794-84BA-704760587215}"/>
                </a:ext>
              </a:extLst>
            </p:cNvPr>
            <p:cNvSpPr/>
            <p:nvPr/>
          </p:nvSpPr>
          <p:spPr>
            <a:xfrm>
              <a:off x="-1549372" y="-204994"/>
              <a:ext cx="1409672" cy="1424193"/>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685800" eaLnBrk="1" fontAlgn="auto" hangingPunct="1">
                <a:spcBef>
                  <a:spcPts val="0"/>
                </a:spcBef>
                <a:spcAft>
                  <a:spcPts val="0"/>
                </a:spcAft>
              </a:pPr>
              <a:endParaRPr lang="he-IL" sz="1350">
                <a:solidFill>
                  <a:prstClr val="white"/>
                </a:solidFill>
                <a:latin typeface="Calibri" panose="020F0502020204030204"/>
                <a:cs typeface="Arial" panose="020B0604020202020204" pitchFamily="34" charset="0"/>
              </a:endParaRPr>
            </a:p>
          </p:txBody>
        </p:sp>
        <p:pic>
          <p:nvPicPr>
            <p:cNvPr id="47" name="Graphic 46" descr="Badge Heart with solid fill">
              <a:extLst>
                <a:ext uri="{FF2B5EF4-FFF2-40B4-BE49-F238E27FC236}">
                  <a16:creationId xmlns:a16="http://schemas.microsoft.com/office/drawing/2014/main" id="{EB268022-F809-4B3C-A367-2662F9B80FF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985649" y="-530627"/>
              <a:ext cx="2171883" cy="2171883"/>
            </a:xfrm>
            <a:prstGeom prst="rect">
              <a:avLst/>
            </a:prstGeom>
          </p:spPr>
        </p:pic>
      </p:grpSp>
      <p:sp>
        <p:nvSpPr>
          <p:cNvPr id="50" name="TextBox 49">
            <a:extLst>
              <a:ext uri="{FF2B5EF4-FFF2-40B4-BE49-F238E27FC236}">
                <a16:creationId xmlns:a16="http://schemas.microsoft.com/office/drawing/2014/main" id="{BF9684CC-05A3-49FA-BF77-2FDCB4DAB731}"/>
              </a:ext>
            </a:extLst>
          </p:cNvPr>
          <p:cNvSpPr txBox="1"/>
          <p:nvPr/>
        </p:nvSpPr>
        <p:spPr>
          <a:xfrm rot="21398662">
            <a:off x="4349437" y="2434400"/>
            <a:ext cx="1280477" cy="630699"/>
          </a:xfrm>
          <a:prstGeom prst="rect">
            <a:avLst/>
          </a:prstGeom>
          <a:noFill/>
        </p:spPr>
        <p:txBody>
          <a:bodyPr wrap="square">
            <a:prstTxWarp prst="textArchUp">
              <a:avLst>
                <a:gd name="adj" fmla="val 10907976"/>
              </a:avLst>
            </a:prstTxWarp>
            <a:spAutoFit/>
          </a:bodyPr>
          <a:lstStyle>
            <a:defPPr>
              <a:defRPr lang="en-IL"/>
            </a:defPPr>
            <a:lvl1pPr>
              <a:defRPr sz="3200">
                <a:solidFill>
                  <a:srgbClr val="45A2BC"/>
                </a:solidFill>
              </a:defRPr>
            </a:lvl1pPr>
          </a:lstStyle>
          <a:p>
            <a:pPr algn="ctr" defTabSz="685800" eaLnBrk="1" fontAlgn="auto" hangingPunct="1">
              <a:spcBef>
                <a:spcPts val="0"/>
              </a:spcBef>
              <a:spcAft>
                <a:spcPts val="0"/>
              </a:spcAft>
            </a:pPr>
            <a:r>
              <a:rPr lang="en-US" sz="2100" dirty="0">
                <a:solidFill>
                  <a:prstClr val="white"/>
                </a:solidFill>
                <a:latin typeface="Calibri" panose="020F0502020204030204"/>
              </a:rPr>
              <a:t>Center of Life</a:t>
            </a:r>
          </a:p>
        </p:txBody>
      </p:sp>
      <p:sp>
        <p:nvSpPr>
          <p:cNvPr id="44" name="TextBox 43">
            <a:extLst>
              <a:ext uri="{FF2B5EF4-FFF2-40B4-BE49-F238E27FC236}">
                <a16:creationId xmlns:a16="http://schemas.microsoft.com/office/drawing/2014/main" id="{0FD618DB-54C9-4C3C-9A17-8A5693308E00}"/>
              </a:ext>
            </a:extLst>
          </p:cNvPr>
          <p:cNvSpPr txBox="1"/>
          <p:nvPr/>
        </p:nvSpPr>
        <p:spPr>
          <a:xfrm>
            <a:off x="6240309" y="4481146"/>
            <a:ext cx="685800" cy="276999"/>
          </a:xfrm>
          <a:prstGeom prst="rect">
            <a:avLst/>
          </a:prstGeom>
          <a:noFill/>
        </p:spPr>
        <p:txBody>
          <a:bodyPr wrap="square">
            <a:spAutoFit/>
          </a:bodyPr>
          <a:lstStyle>
            <a:defPPr>
              <a:defRPr lang="en-IL"/>
            </a:defPPr>
            <a:lvl1pPr>
              <a:defRPr sz="3200">
                <a:solidFill>
                  <a:srgbClr val="45A2BC"/>
                </a:solidFill>
              </a:defRPr>
            </a:lvl1pPr>
          </a:lstStyle>
          <a:p>
            <a:pPr algn="ctr" defTabSz="685800" eaLnBrk="1" fontAlgn="auto" hangingPunct="1">
              <a:spcBef>
                <a:spcPts val="0"/>
              </a:spcBef>
              <a:spcAft>
                <a:spcPts val="0"/>
              </a:spcAft>
            </a:pPr>
            <a:r>
              <a:rPr lang="en-US" sz="1200" dirty="0">
                <a:solidFill>
                  <a:prstClr val="white"/>
                </a:solidFill>
                <a:latin typeface="Calibri" panose="020F0502020204030204"/>
              </a:rPr>
              <a:t>or</a:t>
            </a:r>
            <a:endParaRPr lang="en-US" sz="2100" dirty="0">
              <a:solidFill>
                <a:prstClr val="white"/>
              </a:solidFill>
              <a:latin typeface="Calibri" panose="020F0502020204030204"/>
            </a:endParaRPr>
          </a:p>
        </p:txBody>
      </p:sp>
    </p:spTree>
    <p:extLst>
      <p:ext uri="{BB962C8B-B14F-4D97-AF65-F5344CB8AC3E}">
        <p14:creationId xmlns:p14="http://schemas.microsoft.com/office/powerpoint/2010/main" val="316446191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Effect transition="in" filter="fade">
                                      <p:cBhvr>
                                        <p:cTn id="13" dur="500"/>
                                        <p:tgtEl>
                                          <p:spTgt spid="20"/>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arn(inVertical)">
                                      <p:cBhvr>
                                        <p:cTn id="16" dur="500"/>
                                        <p:tgtEl>
                                          <p:spTgt spid="8"/>
                                        </p:tgtEl>
                                      </p:cBhvr>
                                    </p:animEffect>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1000" fill="hold"/>
                                        <p:tgtEl>
                                          <p:spTgt spid="13"/>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fade">
                                      <p:cBhvr>
                                        <p:cTn id="29" dur="1000"/>
                                        <p:tgtEl>
                                          <p:spTgt spid="22"/>
                                        </p:tgtEl>
                                      </p:cBhvr>
                                    </p:animEffect>
                                    <p:anim calcmode="lin" valueType="num">
                                      <p:cBhvr>
                                        <p:cTn id="30" dur="1000" fill="hold"/>
                                        <p:tgtEl>
                                          <p:spTgt spid="22"/>
                                        </p:tgtEl>
                                        <p:attrNameLst>
                                          <p:attrName>ppt_x</p:attrName>
                                        </p:attrNameLst>
                                      </p:cBhvr>
                                      <p:tavLst>
                                        <p:tav tm="0">
                                          <p:val>
                                            <p:strVal val="#ppt_x"/>
                                          </p:val>
                                        </p:tav>
                                        <p:tav tm="100000">
                                          <p:val>
                                            <p:strVal val="#ppt_x"/>
                                          </p:val>
                                        </p:tav>
                                      </p:tavLst>
                                    </p:anim>
                                    <p:anim calcmode="lin" valueType="num">
                                      <p:cBhvr>
                                        <p:cTn id="31" dur="1000" fill="hold"/>
                                        <p:tgtEl>
                                          <p:spTgt spid="22"/>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fade">
                                      <p:cBhvr>
                                        <p:cTn id="34" dur="1000"/>
                                        <p:tgtEl>
                                          <p:spTgt spid="25"/>
                                        </p:tgtEl>
                                      </p:cBhvr>
                                    </p:animEffect>
                                    <p:anim calcmode="lin" valueType="num">
                                      <p:cBhvr>
                                        <p:cTn id="35" dur="1000" fill="hold"/>
                                        <p:tgtEl>
                                          <p:spTgt spid="25"/>
                                        </p:tgtEl>
                                        <p:attrNameLst>
                                          <p:attrName>ppt_x</p:attrName>
                                        </p:attrNameLst>
                                      </p:cBhvr>
                                      <p:tavLst>
                                        <p:tav tm="0">
                                          <p:val>
                                            <p:strVal val="#ppt_x"/>
                                          </p:val>
                                        </p:tav>
                                        <p:tav tm="100000">
                                          <p:val>
                                            <p:strVal val="#ppt_x"/>
                                          </p:val>
                                        </p:tav>
                                      </p:tavLst>
                                    </p:anim>
                                    <p:anim calcmode="lin" valueType="num">
                                      <p:cBhvr>
                                        <p:cTn id="36" dur="1000" fill="hold"/>
                                        <p:tgtEl>
                                          <p:spTgt spid="25"/>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fade">
                                      <p:cBhvr>
                                        <p:cTn id="39" dur="1000"/>
                                        <p:tgtEl>
                                          <p:spTgt spid="41"/>
                                        </p:tgtEl>
                                      </p:cBhvr>
                                    </p:animEffect>
                                    <p:anim calcmode="lin" valueType="num">
                                      <p:cBhvr>
                                        <p:cTn id="40" dur="1000" fill="hold"/>
                                        <p:tgtEl>
                                          <p:spTgt spid="41"/>
                                        </p:tgtEl>
                                        <p:attrNameLst>
                                          <p:attrName>ppt_x</p:attrName>
                                        </p:attrNameLst>
                                      </p:cBhvr>
                                      <p:tavLst>
                                        <p:tav tm="0">
                                          <p:val>
                                            <p:strVal val="#ppt_x"/>
                                          </p:val>
                                        </p:tav>
                                        <p:tav tm="100000">
                                          <p:val>
                                            <p:strVal val="#ppt_x"/>
                                          </p:val>
                                        </p:tav>
                                      </p:tavLst>
                                    </p:anim>
                                    <p:anim calcmode="lin" valueType="num">
                                      <p:cBhvr>
                                        <p:cTn id="41" dur="1000" fill="hold"/>
                                        <p:tgtEl>
                                          <p:spTgt spid="41"/>
                                        </p:tgtEl>
                                        <p:attrNameLst>
                                          <p:attrName>ppt_y</p:attrName>
                                        </p:attrNameLst>
                                      </p:cBhvr>
                                      <p:tavLst>
                                        <p:tav tm="0">
                                          <p:val>
                                            <p:strVal val="#ppt_y+.1"/>
                                          </p:val>
                                        </p:tav>
                                        <p:tav tm="100000">
                                          <p:val>
                                            <p:strVal val="#ppt_y"/>
                                          </p:val>
                                        </p:tav>
                                      </p:tavLst>
                                    </p:anim>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27"/>
                                        </p:tgtEl>
                                        <p:attrNameLst>
                                          <p:attrName>style.visibility</p:attrName>
                                        </p:attrNameLst>
                                      </p:cBhvr>
                                      <p:to>
                                        <p:strVal val="visible"/>
                                      </p:to>
                                    </p:set>
                                    <p:animEffect transition="in" filter="fade">
                                      <p:cBhvr>
                                        <p:cTn id="50" dur="1000"/>
                                        <p:tgtEl>
                                          <p:spTgt spid="27"/>
                                        </p:tgtEl>
                                      </p:cBhvr>
                                    </p:animEffect>
                                    <p:anim calcmode="lin" valueType="num">
                                      <p:cBhvr>
                                        <p:cTn id="51" dur="1000" fill="hold"/>
                                        <p:tgtEl>
                                          <p:spTgt spid="27"/>
                                        </p:tgtEl>
                                        <p:attrNameLst>
                                          <p:attrName>ppt_x</p:attrName>
                                        </p:attrNameLst>
                                      </p:cBhvr>
                                      <p:tavLst>
                                        <p:tav tm="0">
                                          <p:val>
                                            <p:strVal val="#ppt_x"/>
                                          </p:val>
                                        </p:tav>
                                        <p:tav tm="100000">
                                          <p:val>
                                            <p:strVal val="#ppt_x"/>
                                          </p:val>
                                        </p:tav>
                                      </p:tavLst>
                                    </p:anim>
                                    <p:anim calcmode="lin" valueType="num">
                                      <p:cBhvr>
                                        <p:cTn id="52" dur="1000" fill="hold"/>
                                        <p:tgtEl>
                                          <p:spTgt spid="27"/>
                                        </p:tgtEl>
                                        <p:attrNameLst>
                                          <p:attrName>ppt_y</p:attrName>
                                        </p:attrNameLst>
                                      </p:cBhvr>
                                      <p:tavLst>
                                        <p:tav tm="0">
                                          <p:val>
                                            <p:strVal val="#ppt_y+.1"/>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childTnLst>
                          </p:cTn>
                        </p:par>
                        <p:par>
                          <p:cTn id="63" fill="hold">
                            <p:stCondLst>
                              <p:cond delay="3500"/>
                            </p:stCondLst>
                            <p:childTnLst>
                              <p:par>
                                <p:cTn id="64" presetID="42" presetClass="entr" presetSubtype="0" fill="hold" nodeType="afterEffect">
                                  <p:stCondLst>
                                    <p:cond delay="0"/>
                                  </p:stCondLst>
                                  <p:childTnLst>
                                    <p:set>
                                      <p:cBhvr>
                                        <p:cTn id="65" dur="1" fill="hold">
                                          <p:stCondLst>
                                            <p:cond delay="0"/>
                                          </p:stCondLst>
                                        </p:cTn>
                                        <p:tgtEl>
                                          <p:spTgt spid="29"/>
                                        </p:tgtEl>
                                        <p:attrNameLst>
                                          <p:attrName>style.visibility</p:attrName>
                                        </p:attrNameLst>
                                      </p:cBhvr>
                                      <p:to>
                                        <p:strVal val="visible"/>
                                      </p:to>
                                    </p:set>
                                    <p:animEffect transition="in" filter="fade">
                                      <p:cBhvr>
                                        <p:cTn id="66" dur="1000"/>
                                        <p:tgtEl>
                                          <p:spTgt spid="29"/>
                                        </p:tgtEl>
                                      </p:cBhvr>
                                    </p:animEffect>
                                    <p:anim calcmode="lin" valueType="num">
                                      <p:cBhvr>
                                        <p:cTn id="67" dur="1000" fill="hold"/>
                                        <p:tgtEl>
                                          <p:spTgt spid="29"/>
                                        </p:tgtEl>
                                        <p:attrNameLst>
                                          <p:attrName>ppt_x</p:attrName>
                                        </p:attrNameLst>
                                      </p:cBhvr>
                                      <p:tavLst>
                                        <p:tav tm="0">
                                          <p:val>
                                            <p:strVal val="#ppt_x"/>
                                          </p:val>
                                        </p:tav>
                                        <p:tav tm="100000">
                                          <p:val>
                                            <p:strVal val="#ppt_x"/>
                                          </p:val>
                                        </p:tav>
                                      </p:tavLst>
                                    </p:anim>
                                    <p:anim calcmode="lin" valueType="num">
                                      <p:cBhvr>
                                        <p:cTn id="68" dur="1000" fill="hold"/>
                                        <p:tgtEl>
                                          <p:spTgt spid="29"/>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0"/>
                                  </p:stCondLst>
                                  <p:childTnLst>
                                    <p:set>
                                      <p:cBhvr>
                                        <p:cTn id="70" dur="1" fill="hold">
                                          <p:stCondLst>
                                            <p:cond delay="0"/>
                                          </p:stCondLst>
                                        </p:cTn>
                                        <p:tgtEl>
                                          <p:spTgt spid="30"/>
                                        </p:tgtEl>
                                        <p:attrNameLst>
                                          <p:attrName>style.visibility</p:attrName>
                                        </p:attrNameLst>
                                      </p:cBhvr>
                                      <p:to>
                                        <p:strVal val="visible"/>
                                      </p:to>
                                    </p:set>
                                    <p:animEffect transition="in" filter="fade">
                                      <p:cBhvr>
                                        <p:cTn id="71" dur="1000"/>
                                        <p:tgtEl>
                                          <p:spTgt spid="30"/>
                                        </p:tgtEl>
                                      </p:cBhvr>
                                    </p:animEffect>
                                    <p:anim calcmode="lin" valueType="num">
                                      <p:cBhvr>
                                        <p:cTn id="72" dur="1000" fill="hold"/>
                                        <p:tgtEl>
                                          <p:spTgt spid="30"/>
                                        </p:tgtEl>
                                        <p:attrNameLst>
                                          <p:attrName>ppt_x</p:attrName>
                                        </p:attrNameLst>
                                      </p:cBhvr>
                                      <p:tavLst>
                                        <p:tav tm="0">
                                          <p:val>
                                            <p:strVal val="#ppt_x"/>
                                          </p:val>
                                        </p:tav>
                                        <p:tav tm="100000">
                                          <p:val>
                                            <p:strVal val="#ppt_x"/>
                                          </p:val>
                                        </p:tav>
                                      </p:tavLst>
                                    </p:anim>
                                    <p:anim calcmode="lin" valueType="num">
                                      <p:cBhvr>
                                        <p:cTn id="73" dur="1000" fill="hold"/>
                                        <p:tgtEl>
                                          <p:spTgt spid="30"/>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31"/>
                                        </p:tgtEl>
                                        <p:attrNameLst>
                                          <p:attrName>style.visibility</p:attrName>
                                        </p:attrNameLst>
                                      </p:cBhvr>
                                      <p:to>
                                        <p:strVal val="visible"/>
                                      </p:to>
                                    </p:set>
                                    <p:animEffect transition="in" filter="fade">
                                      <p:cBhvr>
                                        <p:cTn id="76" dur="1000"/>
                                        <p:tgtEl>
                                          <p:spTgt spid="31"/>
                                        </p:tgtEl>
                                      </p:cBhvr>
                                    </p:animEffect>
                                    <p:anim calcmode="lin" valueType="num">
                                      <p:cBhvr>
                                        <p:cTn id="77" dur="1000" fill="hold"/>
                                        <p:tgtEl>
                                          <p:spTgt spid="31"/>
                                        </p:tgtEl>
                                        <p:attrNameLst>
                                          <p:attrName>ppt_x</p:attrName>
                                        </p:attrNameLst>
                                      </p:cBhvr>
                                      <p:tavLst>
                                        <p:tav tm="0">
                                          <p:val>
                                            <p:strVal val="#ppt_x"/>
                                          </p:val>
                                        </p:tav>
                                        <p:tav tm="100000">
                                          <p:val>
                                            <p:strVal val="#ppt_x"/>
                                          </p:val>
                                        </p:tav>
                                      </p:tavLst>
                                    </p:anim>
                                    <p:anim calcmode="lin" valueType="num">
                                      <p:cBhvr>
                                        <p:cTn id="78" dur="1000" fill="hold"/>
                                        <p:tgtEl>
                                          <p:spTgt spid="31"/>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35"/>
                                        </p:tgtEl>
                                        <p:attrNameLst>
                                          <p:attrName>style.visibility</p:attrName>
                                        </p:attrNameLst>
                                      </p:cBhvr>
                                      <p:to>
                                        <p:strVal val="visible"/>
                                      </p:to>
                                    </p:set>
                                    <p:animEffect transition="in" filter="fade">
                                      <p:cBhvr>
                                        <p:cTn id="86" dur="1000"/>
                                        <p:tgtEl>
                                          <p:spTgt spid="35"/>
                                        </p:tgtEl>
                                      </p:cBhvr>
                                    </p:animEffect>
                                    <p:anim calcmode="lin" valueType="num">
                                      <p:cBhvr>
                                        <p:cTn id="87" dur="1000" fill="hold"/>
                                        <p:tgtEl>
                                          <p:spTgt spid="35"/>
                                        </p:tgtEl>
                                        <p:attrNameLst>
                                          <p:attrName>ppt_x</p:attrName>
                                        </p:attrNameLst>
                                      </p:cBhvr>
                                      <p:tavLst>
                                        <p:tav tm="0">
                                          <p:val>
                                            <p:strVal val="#ppt_x"/>
                                          </p:val>
                                        </p:tav>
                                        <p:tav tm="100000">
                                          <p:val>
                                            <p:strVal val="#ppt_x"/>
                                          </p:val>
                                        </p:tav>
                                      </p:tavLst>
                                    </p:anim>
                                    <p:anim calcmode="lin" valueType="num">
                                      <p:cBhvr>
                                        <p:cTn id="88" dur="1000" fill="hold"/>
                                        <p:tgtEl>
                                          <p:spTgt spid="35"/>
                                        </p:tgtEl>
                                        <p:attrNameLst>
                                          <p:attrName>ppt_y</p:attrName>
                                        </p:attrNameLst>
                                      </p:cBhvr>
                                      <p:tavLst>
                                        <p:tav tm="0">
                                          <p:val>
                                            <p:strVal val="#ppt_y+.1"/>
                                          </p:val>
                                        </p:tav>
                                        <p:tav tm="100000">
                                          <p:val>
                                            <p:strVal val="#ppt_y"/>
                                          </p:val>
                                        </p:tav>
                                      </p:tavLst>
                                    </p:anim>
                                  </p:childTnLst>
                                </p:cTn>
                              </p:par>
                              <p:par>
                                <p:cTn id="89" presetID="42" presetClass="entr" presetSubtype="0"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Effect transition="in" filter="fade">
                                      <p:cBhvr>
                                        <p:cTn id="91" dur="1000"/>
                                        <p:tgtEl>
                                          <p:spTgt spid="36"/>
                                        </p:tgtEl>
                                      </p:cBhvr>
                                    </p:animEffect>
                                    <p:anim calcmode="lin" valueType="num">
                                      <p:cBhvr>
                                        <p:cTn id="92" dur="1000" fill="hold"/>
                                        <p:tgtEl>
                                          <p:spTgt spid="36"/>
                                        </p:tgtEl>
                                        <p:attrNameLst>
                                          <p:attrName>ppt_x</p:attrName>
                                        </p:attrNameLst>
                                      </p:cBhvr>
                                      <p:tavLst>
                                        <p:tav tm="0">
                                          <p:val>
                                            <p:strVal val="#ppt_x"/>
                                          </p:val>
                                        </p:tav>
                                        <p:tav tm="100000">
                                          <p:val>
                                            <p:strVal val="#ppt_x"/>
                                          </p:val>
                                        </p:tav>
                                      </p:tavLst>
                                    </p:anim>
                                    <p:anim calcmode="lin" valueType="num">
                                      <p:cBhvr>
                                        <p:cTn id="93" dur="1000" fill="hold"/>
                                        <p:tgtEl>
                                          <p:spTgt spid="36"/>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fade">
                                      <p:cBhvr>
                                        <p:cTn id="96" dur="1000"/>
                                        <p:tgtEl>
                                          <p:spTgt spid="43"/>
                                        </p:tgtEl>
                                      </p:cBhvr>
                                    </p:animEffect>
                                    <p:anim calcmode="lin" valueType="num">
                                      <p:cBhvr>
                                        <p:cTn id="97" dur="1000" fill="hold"/>
                                        <p:tgtEl>
                                          <p:spTgt spid="43"/>
                                        </p:tgtEl>
                                        <p:attrNameLst>
                                          <p:attrName>ppt_x</p:attrName>
                                        </p:attrNameLst>
                                      </p:cBhvr>
                                      <p:tavLst>
                                        <p:tav tm="0">
                                          <p:val>
                                            <p:strVal val="#ppt_x"/>
                                          </p:val>
                                        </p:tav>
                                        <p:tav tm="100000">
                                          <p:val>
                                            <p:strVal val="#ppt_x"/>
                                          </p:val>
                                        </p:tav>
                                      </p:tavLst>
                                    </p:anim>
                                    <p:anim calcmode="lin" valueType="num">
                                      <p:cBhvr>
                                        <p:cTn id="98" dur="1000" fill="hold"/>
                                        <p:tgtEl>
                                          <p:spTgt spid="43"/>
                                        </p:tgtEl>
                                        <p:attrNameLst>
                                          <p:attrName>ppt_y</p:attrName>
                                        </p:attrNameLst>
                                      </p:cBhvr>
                                      <p:tavLst>
                                        <p:tav tm="0">
                                          <p:val>
                                            <p:strVal val="#ppt_y+.1"/>
                                          </p:val>
                                        </p:tav>
                                        <p:tav tm="100000">
                                          <p:val>
                                            <p:strVal val="#ppt_y"/>
                                          </p:val>
                                        </p:tav>
                                      </p:tavLst>
                                    </p:anim>
                                  </p:childTnLst>
                                </p:cTn>
                              </p:par>
                            </p:childTnLst>
                          </p:cTn>
                        </p:par>
                        <p:par>
                          <p:cTn id="99" fill="hold">
                            <p:stCondLst>
                              <p:cond delay="4500"/>
                            </p:stCondLst>
                            <p:childTnLst>
                              <p:par>
                                <p:cTn id="100" presetID="42" presetClass="entr" presetSubtype="0" fill="hold" nodeType="afterEffect">
                                  <p:stCondLst>
                                    <p:cond delay="0"/>
                                  </p:stCondLst>
                                  <p:childTnLst>
                                    <p:set>
                                      <p:cBhvr>
                                        <p:cTn id="101" dur="1" fill="hold">
                                          <p:stCondLst>
                                            <p:cond delay="0"/>
                                          </p:stCondLst>
                                        </p:cTn>
                                        <p:tgtEl>
                                          <p:spTgt spid="15"/>
                                        </p:tgtEl>
                                        <p:attrNameLst>
                                          <p:attrName>style.visibility</p:attrName>
                                        </p:attrNameLst>
                                      </p:cBhvr>
                                      <p:to>
                                        <p:strVal val="visible"/>
                                      </p:to>
                                    </p:set>
                                    <p:animEffect transition="in" filter="fade">
                                      <p:cBhvr>
                                        <p:cTn id="102" dur="1000"/>
                                        <p:tgtEl>
                                          <p:spTgt spid="15"/>
                                        </p:tgtEl>
                                      </p:cBhvr>
                                    </p:animEffect>
                                    <p:anim calcmode="lin" valueType="num">
                                      <p:cBhvr>
                                        <p:cTn id="103" dur="1000" fill="hold"/>
                                        <p:tgtEl>
                                          <p:spTgt spid="15"/>
                                        </p:tgtEl>
                                        <p:attrNameLst>
                                          <p:attrName>ppt_x</p:attrName>
                                        </p:attrNameLst>
                                      </p:cBhvr>
                                      <p:tavLst>
                                        <p:tav tm="0">
                                          <p:val>
                                            <p:strVal val="#ppt_x"/>
                                          </p:val>
                                        </p:tav>
                                        <p:tav tm="100000">
                                          <p:val>
                                            <p:strVal val="#ppt_x"/>
                                          </p:val>
                                        </p:tav>
                                      </p:tavLst>
                                    </p:anim>
                                    <p:anim calcmode="lin" valueType="num">
                                      <p:cBhvr>
                                        <p:cTn id="104" dur="1000" fill="hold"/>
                                        <p:tgtEl>
                                          <p:spTgt spid="15"/>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21"/>
                                        </p:tgtEl>
                                        <p:attrNameLst>
                                          <p:attrName>style.visibility</p:attrName>
                                        </p:attrNameLst>
                                      </p:cBhvr>
                                      <p:to>
                                        <p:strVal val="visible"/>
                                      </p:to>
                                    </p:set>
                                    <p:animEffect transition="in" filter="fade">
                                      <p:cBhvr>
                                        <p:cTn id="107" dur="1000"/>
                                        <p:tgtEl>
                                          <p:spTgt spid="21"/>
                                        </p:tgtEl>
                                      </p:cBhvr>
                                    </p:animEffect>
                                    <p:anim calcmode="lin" valueType="num">
                                      <p:cBhvr>
                                        <p:cTn id="108" dur="1000" fill="hold"/>
                                        <p:tgtEl>
                                          <p:spTgt spid="21"/>
                                        </p:tgtEl>
                                        <p:attrNameLst>
                                          <p:attrName>ppt_x</p:attrName>
                                        </p:attrNameLst>
                                      </p:cBhvr>
                                      <p:tavLst>
                                        <p:tav tm="0">
                                          <p:val>
                                            <p:strVal val="#ppt_x"/>
                                          </p:val>
                                        </p:tav>
                                        <p:tav tm="100000">
                                          <p:val>
                                            <p:strVal val="#ppt_x"/>
                                          </p:val>
                                        </p:tav>
                                      </p:tavLst>
                                    </p:anim>
                                    <p:anim calcmode="lin" valueType="num">
                                      <p:cBhvr>
                                        <p:cTn id="109" dur="1000" fill="hold"/>
                                        <p:tgtEl>
                                          <p:spTgt spid="21"/>
                                        </p:tgtEl>
                                        <p:attrNameLst>
                                          <p:attrName>ppt_y</p:attrName>
                                        </p:attrNameLst>
                                      </p:cBhvr>
                                      <p:tavLst>
                                        <p:tav tm="0">
                                          <p:val>
                                            <p:strVal val="#ppt_y+.1"/>
                                          </p:val>
                                        </p:tav>
                                        <p:tav tm="100000">
                                          <p:val>
                                            <p:strVal val="#ppt_y"/>
                                          </p:val>
                                        </p:tav>
                                      </p:tavLst>
                                    </p:anim>
                                  </p:childTnLst>
                                </p:cTn>
                              </p:par>
                              <p:par>
                                <p:cTn id="110" presetID="42" presetClass="entr" presetSubtype="0" fill="hold" grpId="0" nodeType="withEffect">
                                  <p:stCondLst>
                                    <p:cond delay="0"/>
                                  </p:stCondLst>
                                  <p:childTnLst>
                                    <p:set>
                                      <p:cBhvr>
                                        <p:cTn id="111" dur="1" fill="hold">
                                          <p:stCondLst>
                                            <p:cond delay="0"/>
                                          </p:stCondLst>
                                        </p:cTn>
                                        <p:tgtEl>
                                          <p:spTgt spid="38"/>
                                        </p:tgtEl>
                                        <p:attrNameLst>
                                          <p:attrName>style.visibility</p:attrName>
                                        </p:attrNameLst>
                                      </p:cBhvr>
                                      <p:to>
                                        <p:strVal val="visible"/>
                                      </p:to>
                                    </p:set>
                                    <p:animEffect transition="in" filter="fade">
                                      <p:cBhvr>
                                        <p:cTn id="112" dur="1000"/>
                                        <p:tgtEl>
                                          <p:spTgt spid="38"/>
                                        </p:tgtEl>
                                      </p:cBhvr>
                                    </p:animEffect>
                                    <p:anim calcmode="lin" valueType="num">
                                      <p:cBhvr>
                                        <p:cTn id="113" dur="1000" fill="hold"/>
                                        <p:tgtEl>
                                          <p:spTgt spid="38"/>
                                        </p:tgtEl>
                                        <p:attrNameLst>
                                          <p:attrName>ppt_x</p:attrName>
                                        </p:attrNameLst>
                                      </p:cBhvr>
                                      <p:tavLst>
                                        <p:tav tm="0">
                                          <p:val>
                                            <p:strVal val="#ppt_x"/>
                                          </p:val>
                                        </p:tav>
                                        <p:tav tm="100000">
                                          <p:val>
                                            <p:strVal val="#ppt_x"/>
                                          </p:val>
                                        </p:tav>
                                      </p:tavLst>
                                    </p:anim>
                                    <p:anim calcmode="lin" valueType="num">
                                      <p:cBhvr>
                                        <p:cTn id="114" dur="1000" fill="hold"/>
                                        <p:tgtEl>
                                          <p:spTgt spid="38"/>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0"/>
                                  </p:stCondLst>
                                  <p:childTnLst>
                                    <p:set>
                                      <p:cBhvr>
                                        <p:cTn id="116" dur="1" fill="hold">
                                          <p:stCondLst>
                                            <p:cond delay="0"/>
                                          </p:stCondLst>
                                        </p:cTn>
                                        <p:tgtEl>
                                          <p:spTgt spid="39"/>
                                        </p:tgtEl>
                                        <p:attrNameLst>
                                          <p:attrName>style.visibility</p:attrName>
                                        </p:attrNameLst>
                                      </p:cBhvr>
                                      <p:to>
                                        <p:strVal val="visible"/>
                                      </p:to>
                                    </p:set>
                                    <p:animEffect transition="in" filter="fade">
                                      <p:cBhvr>
                                        <p:cTn id="117" dur="1000"/>
                                        <p:tgtEl>
                                          <p:spTgt spid="39"/>
                                        </p:tgtEl>
                                      </p:cBhvr>
                                    </p:animEffect>
                                    <p:anim calcmode="lin" valueType="num">
                                      <p:cBhvr>
                                        <p:cTn id="118" dur="1000" fill="hold"/>
                                        <p:tgtEl>
                                          <p:spTgt spid="39"/>
                                        </p:tgtEl>
                                        <p:attrNameLst>
                                          <p:attrName>ppt_x</p:attrName>
                                        </p:attrNameLst>
                                      </p:cBhvr>
                                      <p:tavLst>
                                        <p:tav tm="0">
                                          <p:val>
                                            <p:strVal val="#ppt_x"/>
                                          </p:val>
                                        </p:tav>
                                        <p:tav tm="100000">
                                          <p:val>
                                            <p:strVal val="#ppt_x"/>
                                          </p:val>
                                        </p:tav>
                                      </p:tavLst>
                                    </p:anim>
                                    <p:anim calcmode="lin" valueType="num">
                                      <p:cBhvr>
                                        <p:cTn id="119" dur="1000" fill="hold"/>
                                        <p:tgtEl>
                                          <p:spTgt spid="39"/>
                                        </p:tgtEl>
                                        <p:attrNameLst>
                                          <p:attrName>ppt_y</p:attrName>
                                        </p:attrNameLst>
                                      </p:cBhvr>
                                      <p:tavLst>
                                        <p:tav tm="0">
                                          <p:val>
                                            <p:strVal val="#ppt_y+.1"/>
                                          </p:val>
                                        </p:tav>
                                        <p:tav tm="100000">
                                          <p:val>
                                            <p:strVal val="#ppt_y"/>
                                          </p:val>
                                        </p:tav>
                                      </p:tavLst>
                                    </p:anim>
                                  </p:childTnLst>
                                </p:cTn>
                              </p:par>
                              <p:par>
                                <p:cTn id="120" presetID="42" presetClass="entr" presetSubtype="0" fill="hold" nodeType="withEffect">
                                  <p:stCondLst>
                                    <p:cond delay="0"/>
                                  </p:stCondLst>
                                  <p:childTnLst>
                                    <p:set>
                                      <p:cBhvr>
                                        <p:cTn id="121" dur="1" fill="hold">
                                          <p:stCondLst>
                                            <p:cond delay="0"/>
                                          </p:stCondLst>
                                        </p:cTn>
                                        <p:tgtEl>
                                          <p:spTgt spid="40"/>
                                        </p:tgtEl>
                                        <p:attrNameLst>
                                          <p:attrName>style.visibility</p:attrName>
                                        </p:attrNameLst>
                                      </p:cBhvr>
                                      <p:to>
                                        <p:strVal val="visible"/>
                                      </p:to>
                                    </p:set>
                                    <p:animEffect transition="in" filter="fade">
                                      <p:cBhvr>
                                        <p:cTn id="122" dur="1000"/>
                                        <p:tgtEl>
                                          <p:spTgt spid="40"/>
                                        </p:tgtEl>
                                      </p:cBhvr>
                                    </p:animEffect>
                                    <p:anim calcmode="lin" valueType="num">
                                      <p:cBhvr>
                                        <p:cTn id="123" dur="1000" fill="hold"/>
                                        <p:tgtEl>
                                          <p:spTgt spid="40"/>
                                        </p:tgtEl>
                                        <p:attrNameLst>
                                          <p:attrName>ppt_x</p:attrName>
                                        </p:attrNameLst>
                                      </p:cBhvr>
                                      <p:tavLst>
                                        <p:tav tm="0">
                                          <p:val>
                                            <p:strVal val="#ppt_x"/>
                                          </p:val>
                                        </p:tav>
                                        <p:tav tm="100000">
                                          <p:val>
                                            <p:strVal val="#ppt_x"/>
                                          </p:val>
                                        </p:tav>
                                      </p:tavLst>
                                    </p:anim>
                                    <p:anim calcmode="lin" valueType="num">
                                      <p:cBhvr>
                                        <p:cTn id="124" dur="1000" fill="hold"/>
                                        <p:tgtEl>
                                          <p:spTgt spid="40"/>
                                        </p:tgtEl>
                                        <p:attrNameLst>
                                          <p:attrName>ppt_y</p:attrName>
                                        </p:attrNameLst>
                                      </p:cBhvr>
                                      <p:tavLst>
                                        <p:tav tm="0">
                                          <p:val>
                                            <p:strVal val="#ppt_y+.1"/>
                                          </p:val>
                                        </p:tav>
                                        <p:tav tm="100000">
                                          <p:val>
                                            <p:strVal val="#ppt_y"/>
                                          </p:val>
                                        </p:tav>
                                      </p:tavLst>
                                    </p:anim>
                                  </p:childTnLst>
                                </p:cTn>
                              </p:par>
                            </p:childTnLst>
                          </p:cTn>
                        </p:par>
                        <p:par>
                          <p:cTn id="125" fill="hold">
                            <p:stCondLst>
                              <p:cond delay="5500"/>
                            </p:stCondLst>
                            <p:childTnLst>
                              <p:par>
                                <p:cTn id="126" presetID="42" presetClass="entr" presetSubtype="0" fill="hold" nodeType="afterEffect">
                                  <p:stCondLst>
                                    <p:cond delay="0"/>
                                  </p:stCondLst>
                                  <p:childTnLst>
                                    <p:set>
                                      <p:cBhvr>
                                        <p:cTn id="127" dur="1" fill="hold">
                                          <p:stCondLst>
                                            <p:cond delay="0"/>
                                          </p:stCondLst>
                                        </p:cTn>
                                        <p:tgtEl>
                                          <p:spTgt spid="16"/>
                                        </p:tgtEl>
                                        <p:attrNameLst>
                                          <p:attrName>style.visibility</p:attrName>
                                        </p:attrNameLst>
                                      </p:cBhvr>
                                      <p:to>
                                        <p:strVal val="visible"/>
                                      </p:to>
                                    </p:set>
                                    <p:animEffect transition="in" filter="fade">
                                      <p:cBhvr>
                                        <p:cTn id="128" dur="1000"/>
                                        <p:tgtEl>
                                          <p:spTgt spid="16"/>
                                        </p:tgtEl>
                                      </p:cBhvr>
                                    </p:animEffect>
                                    <p:anim calcmode="lin" valueType="num">
                                      <p:cBhvr>
                                        <p:cTn id="129" dur="1000" fill="hold"/>
                                        <p:tgtEl>
                                          <p:spTgt spid="16"/>
                                        </p:tgtEl>
                                        <p:attrNameLst>
                                          <p:attrName>ppt_x</p:attrName>
                                        </p:attrNameLst>
                                      </p:cBhvr>
                                      <p:tavLst>
                                        <p:tav tm="0">
                                          <p:val>
                                            <p:strVal val="#ppt_x"/>
                                          </p:val>
                                        </p:tav>
                                        <p:tav tm="100000">
                                          <p:val>
                                            <p:strVal val="#ppt_x"/>
                                          </p:val>
                                        </p:tav>
                                      </p:tavLst>
                                    </p:anim>
                                    <p:anim calcmode="lin" valueType="num">
                                      <p:cBhvr>
                                        <p:cTn id="130" dur="1000" fill="hold"/>
                                        <p:tgtEl>
                                          <p:spTgt spid="16"/>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9"/>
                                        </p:tgtEl>
                                        <p:attrNameLst>
                                          <p:attrName>style.visibility</p:attrName>
                                        </p:attrNameLst>
                                      </p:cBhvr>
                                      <p:to>
                                        <p:strVal val="visible"/>
                                      </p:to>
                                    </p:set>
                                    <p:animEffect transition="in" filter="fade">
                                      <p:cBhvr>
                                        <p:cTn id="133" dur="1000"/>
                                        <p:tgtEl>
                                          <p:spTgt spid="19"/>
                                        </p:tgtEl>
                                      </p:cBhvr>
                                    </p:animEffect>
                                    <p:anim calcmode="lin" valueType="num">
                                      <p:cBhvr>
                                        <p:cTn id="134" dur="1000" fill="hold"/>
                                        <p:tgtEl>
                                          <p:spTgt spid="19"/>
                                        </p:tgtEl>
                                        <p:attrNameLst>
                                          <p:attrName>ppt_x</p:attrName>
                                        </p:attrNameLst>
                                      </p:cBhvr>
                                      <p:tavLst>
                                        <p:tav tm="0">
                                          <p:val>
                                            <p:strVal val="#ppt_x"/>
                                          </p:val>
                                        </p:tav>
                                        <p:tav tm="100000">
                                          <p:val>
                                            <p:strVal val="#ppt_x"/>
                                          </p:val>
                                        </p:tav>
                                      </p:tavLst>
                                    </p:anim>
                                    <p:anim calcmode="lin" valueType="num">
                                      <p:cBhvr>
                                        <p:cTn id="135" dur="1000" fill="hold"/>
                                        <p:tgtEl>
                                          <p:spTgt spid="19"/>
                                        </p:tgtEl>
                                        <p:attrNameLst>
                                          <p:attrName>ppt_y</p:attrName>
                                        </p:attrNameLst>
                                      </p:cBhvr>
                                      <p:tavLst>
                                        <p:tav tm="0">
                                          <p:val>
                                            <p:strVal val="#ppt_y+.1"/>
                                          </p:val>
                                        </p:tav>
                                        <p:tav tm="100000">
                                          <p:val>
                                            <p:strVal val="#ppt_y"/>
                                          </p:val>
                                        </p:tav>
                                      </p:tavLst>
                                    </p:anim>
                                  </p:childTnLst>
                                </p:cTn>
                              </p:par>
                              <p:par>
                                <p:cTn id="136" presetID="42" presetClass="entr" presetSubtype="0" fill="hold" nodeType="withEffect">
                                  <p:stCondLst>
                                    <p:cond delay="0"/>
                                  </p:stCondLst>
                                  <p:childTnLst>
                                    <p:set>
                                      <p:cBhvr>
                                        <p:cTn id="137" dur="1" fill="hold">
                                          <p:stCondLst>
                                            <p:cond delay="0"/>
                                          </p:stCondLst>
                                        </p:cTn>
                                        <p:tgtEl>
                                          <p:spTgt spid="24"/>
                                        </p:tgtEl>
                                        <p:attrNameLst>
                                          <p:attrName>style.visibility</p:attrName>
                                        </p:attrNameLst>
                                      </p:cBhvr>
                                      <p:to>
                                        <p:strVal val="visible"/>
                                      </p:to>
                                    </p:set>
                                    <p:animEffect transition="in" filter="fade">
                                      <p:cBhvr>
                                        <p:cTn id="138" dur="1000"/>
                                        <p:tgtEl>
                                          <p:spTgt spid="24"/>
                                        </p:tgtEl>
                                      </p:cBhvr>
                                    </p:animEffect>
                                    <p:anim calcmode="lin" valueType="num">
                                      <p:cBhvr>
                                        <p:cTn id="139" dur="1000" fill="hold"/>
                                        <p:tgtEl>
                                          <p:spTgt spid="24"/>
                                        </p:tgtEl>
                                        <p:attrNameLst>
                                          <p:attrName>ppt_x</p:attrName>
                                        </p:attrNameLst>
                                      </p:cBhvr>
                                      <p:tavLst>
                                        <p:tav tm="0">
                                          <p:val>
                                            <p:strVal val="#ppt_x"/>
                                          </p:val>
                                        </p:tav>
                                        <p:tav tm="100000">
                                          <p:val>
                                            <p:strVal val="#ppt_x"/>
                                          </p:val>
                                        </p:tav>
                                      </p:tavLst>
                                    </p:anim>
                                    <p:anim calcmode="lin" valueType="num">
                                      <p:cBhvr>
                                        <p:cTn id="140" dur="1000" fill="hold"/>
                                        <p:tgtEl>
                                          <p:spTgt spid="24"/>
                                        </p:tgtEl>
                                        <p:attrNameLst>
                                          <p:attrName>ppt_y</p:attrName>
                                        </p:attrNameLst>
                                      </p:cBhvr>
                                      <p:tavLst>
                                        <p:tav tm="0">
                                          <p:val>
                                            <p:strVal val="#ppt_y+.1"/>
                                          </p:val>
                                        </p:tav>
                                        <p:tav tm="100000">
                                          <p:val>
                                            <p:strVal val="#ppt_y"/>
                                          </p:val>
                                        </p:tav>
                                      </p:tavLst>
                                    </p:anim>
                                  </p:childTnLst>
                                </p:cTn>
                              </p:par>
                              <p:par>
                                <p:cTn id="141" presetID="42" presetClass="entr" presetSubtype="0" fill="hold" grpId="0" nodeType="withEffect">
                                  <p:stCondLst>
                                    <p:cond delay="0"/>
                                  </p:stCondLst>
                                  <p:childTnLst>
                                    <p:set>
                                      <p:cBhvr>
                                        <p:cTn id="142" dur="1" fill="hold">
                                          <p:stCondLst>
                                            <p:cond delay="0"/>
                                          </p:stCondLst>
                                        </p:cTn>
                                        <p:tgtEl>
                                          <p:spTgt spid="37"/>
                                        </p:tgtEl>
                                        <p:attrNameLst>
                                          <p:attrName>style.visibility</p:attrName>
                                        </p:attrNameLst>
                                      </p:cBhvr>
                                      <p:to>
                                        <p:strVal val="visible"/>
                                      </p:to>
                                    </p:set>
                                    <p:animEffect transition="in" filter="fade">
                                      <p:cBhvr>
                                        <p:cTn id="143" dur="1000"/>
                                        <p:tgtEl>
                                          <p:spTgt spid="37"/>
                                        </p:tgtEl>
                                      </p:cBhvr>
                                    </p:animEffect>
                                    <p:anim calcmode="lin" valueType="num">
                                      <p:cBhvr>
                                        <p:cTn id="144" dur="1000" fill="hold"/>
                                        <p:tgtEl>
                                          <p:spTgt spid="37"/>
                                        </p:tgtEl>
                                        <p:attrNameLst>
                                          <p:attrName>ppt_x</p:attrName>
                                        </p:attrNameLst>
                                      </p:cBhvr>
                                      <p:tavLst>
                                        <p:tav tm="0">
                                          <p:val>
                                            <p:strVal val="#ppt_x"/>
                                          </p:val>
                                        </p:tav>
                                        <p:tav tm="100000">
                                          <p:val>
                                            <p:strVal val="#ppt_x"/>
                                          </p:val>
                                        </p:tav>
                                      </p:tavLst>
                                    </p:anim>
                                    <p:anim calcmode="lin" valueType="num">
                                      <p:cBhvr>
                                        <p:cTn id="145" dur="1000" fill="hold"/>
                                        <p:tgtEl>
                                          <p:spTgt spid="37"/>
                                        </p:tgtEl>
                                        <p:attrNameLst>
                                          <p:attrName>ppt_y</p:attrName>
                                        </p:attrNameLst>
                                      </p:cBhvr>
                                      <p:tavLst>
                                        <p:tav tm="0">
                                          <p:val>
                                            <p:strVal val="#ppt_y+.1"/>
                                          </p:val>
                                        </p:tav>
                                        <p:tav tm="100000">
                                          <p:val>
                                            <p:strVal val="#ppt_y"/>
                                          </p:val>
                                        </p:tav>
                                      </p:tavLst>
                                    </p:anim>
                                  </p:childTnLst>
                                </p:cTn>
                              </p:par>
                              <p:par>
                                <p:cTn id="146" presetID="42" presetClass="entr" presetSubtype="0" fill="hold" grpId="0" nodeType="withEffect">
                                  <p:stCondLst>
                                    <p:cond delay="0"/>
                                  </p:stCondLst>
                                  <p:childTnLst>
                                    <p:set>
                                      <p:cBhvr>
                                        <p:cTn id="147" dur="1" fill="hold">
                                          <p:stCondLst>
                                            <p:cond delay="0"/>
                                          </p:stCondLst>
                                        </p:cTn>
                                        <p:tgtEl>
                                          <p:spTgt spid="44"/>
                                        </p:tgtEl>
                                        <p:attrNameLst>
                                          <p:attrName>style.visibility</p:attrName>
                                        </p:attrNameLst>
                                      </p:cBhvr>
                                      <p:to>
                                        <p:strVal val="visible"/>
                                      </p:to>
                                    </p:set>
                                    <p:animEffect transition="in" filter="fade">
                                      <p:cBhvr>
                                        <p:cTn id="148" dur="1000"/>
                                        <p:tgtEl>
                                          <p:spTgt spid="44"/>
                                        </p:tgtEl>
                                      </p:cBhvr>
                                    </p:animEffect>
                                    <p:anim calcmode="lin" valueType="num">
                                      <p:cBhvr>
                                        <p:cTn id="149" dur="1000" fill="hold"/>
                                        <p:tgtEl>
                                          <p:spTgt spid="44"/>
                                        </p:tgtEl>
                                        <p:attrNameLst>
                                          <p:attrName>ppt_x</p:attrName>
                                        </p:attrNameLst>
                                      </p:cBhvr>
                                      <p:tavLst>
                                        <p:tav tm="0">
                                          <p:val>
                                            <p:strVal val="#ppt_x"/>
                                          </p:val>
                                        </p:tav>
                                        <p:tav tm="100000">
                                          <p:val>
                                            <p:strVal val="#ppt_x"/>
                                          </p:val>
                                        </p:tav>
                                      </p:tavLst>
                                    </p:anim>
                                    <p:anim calcmode="lin" valueType="num">
                                      <p:cBhvr>
                                        <p:cTn id="150" dur="1000" fill="hold"/>
                                        <p:tgtEl>
                                          <p:spTgt spid="44"/>
                                        </p:tgtEl>
                                        <p:attrNameLst>
                                          <p:attrName>ppt_y</p:attrName>
                                        </p:attrNameLst>
                                      </p:cBhvr>
                                      <p:tavLst>
                                        <p:tav tm="0">
                                          <p:val>
                                            <p:strVal val="#ppt_y+.1"/>
                                          </p:val>
                                        </p:tav>
                                        <p:tav tm="100000">
                                          <p:val>
                                            <p:strVal val="#ppt_y"/>
                                          </p:val>
                                        </p:tav>
                                      </p:tavLst>
                                    </p:anim>
                                  </p:childTnLst>
                                </p:cTn>
                              </p:par>
                            </p:childTnLst>
                          </p:cTn>
                        </p:par>
                        <p:par>
                          <p:cTn id="151" fill="hold">
                            <p:stCondLst>
                              <p:cond delay="6500"/>
                            </p:stCondLst>
                            <p:childTnLst>
                              <p:par>
                                <p:cTn id="152" presetID="21" presetClass="entr" presetSubtype="1" fill="hold" nodeType="afterEffect">
                                  <p:stCondLst>
                                    <p:cond delay="0"/>
                                  </p:stCondLst>
                                  <p:childTnLst>
                                    <p:set>
                                      <p:cBhvr>
                                        <p:cTn id="153" dur="1" fill="hold">
                                          <p:stCondLst>
                                            <p:cond delay="0"/>
                                          </p:stCondLst>
                                        </p:cTn>
                                        <p:tgtEl>
                                          <p:spTgt spid="49"/>
                                        </p:tgtEl>
                                        <p:attrNameLst>
                                          <p:attrName>style.visibility</p:attrName>
                                        </p:attrNameLst>
                                      </p:cBhvr>
                                      <p:to>
                                        <p:strVal val="visible"/>
                                      </p:to>
                                    </p:set>
                                    <p:animEffect transition="in" filter="wheel(1)">
                                      <p:cBhvr>
                                        <p:cTn id="154" dur="2000"/>
                                        <p:tgtEl>
                                          <p:spTgt spid="49"/>
                                        </p:tgtEl>
                                      </p:cBhvr>
                                    </p:animEffect>
                                  </p:childTnLst>
                                </p:cTn>
                              </p:par>
                              <p:par>
                                <p:cTn id="155" presetID="21" presetClass="entr" presetSubtype="1" fill="hold" grpId="0" nodeType="withEffect">
                                  <p:stCondLst>
                                    <p:cond delay="0"/>
                                  </p:stCondLst>
                                  <p:childTnLst>
                                    <p:set>
                                      <p:cBhvr>
                                        <p:cTn id="156" dur="1" fill="hold">
                                          <p:stCondLst>
                                            <p:cond delay="0"/>
                                          </p:stCondLst>
                                        </p:cTn>
                                        <p:tgtEl>
                                          <p:spTgt spid="50"/>
                                        </p:tgtEl>
                                        <p:attrNameLst>
                                          <p:attrName>style.visibility</p:attrName>
                                        </p:attrNameLst>
                                      </p:cBhvr>
                                      <p:to>
                                        <p:strVal val="visible"/>
                                      </p:to>
                                    </p:set>
                                    <p:animEffect transition="in" filter="wheel(1)">
                                      <p:cBhvr>
                                        <p:cTn id="157" dur="20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9" grpId="0"/>
      <p:bldP spid="20" grpId="0" animBg="1"/>
      <p:bldP spid="21" grpId="0"/>
      <p:bldP spid="22" grpId="0"/>
      <p:bldP spid="27" grpId="0"/>
      <p:bldP spid="30" grpId="0"/>
      <p:bldP spid="33" grpId="0"/>
      <p:bldP spid="35" grpId="0"/>
      <p:bldP spid="36" grpId="0" animBg="1"/>
      <p:bldP spid="37" grpId="0" animBg="1"/>
      <p:bldP spid="38" grpId="0" animBg="1"/>
      <p:bldP spid="39" grpId="0" animBg="1"/>
      <p:bldP spid="41" grpId="0" animBg="1"/>
      <p:bldP spid="42" grpId="0" animBg="1"/>
      <p:bldP spid="43" grpId="0" animBg="1"/>
      <p:bldP spid="50" grpId="0"/>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cattered sheets of white paper covering the entire frame">
            <a:extLst>
              <a:ext uri="{FF2B5EF4-FFF2-40B4-BE49-F238E27FC236}">
                <a16:creationId xmlns:a16="http://schemas.microsoft.com/office/drawing/2014/main" id="{EDFEC2C8-907F-483F-80AA-DE19D7119C1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31920" y="1742209"/>
            <a:ext cx="2664380" cy="3829050"/>
          </a:xfrm>
          <a:prstGeom prst="rect">
            <a:avLst/>
          </a:prstGeom>
          <a:noFill/>
          <a:extLst>
            <a:ext uri="{909E8E84-426E-40DD-AFC4-6F175D3DCCD1}">
              <a14:hiddenFill xmlns:a14="http://schemas.microsoft.com/office/drawing/2010/main">
                <a:solidFill>
                  <a:srgbClr val="FFFFFF"/>
                </a:solidFill>
              </a14:hiddenFill>
            </a:ext>
          </a:extLst>
        </p:spPr>
      </p:pic>
      <p:sp>
        <p:nvSpPr>
          <p:cNvPr id="5" name="צורה חופשית 10">
            <a:extLst>
              <a:ext uri="{FF2B5EF4-FFF2-40B4-BE49-F238E27FC236}">
                <a16:creationId xmlns:a16="http://schemas.microsoft.com/office/drawing/2014/main" id="{0335A4C2-1427-410D-9E2F-1FC5A9A4B520}"/>
              </a:ext>
            </a:extLst>
          </p:cNvPr>
          <p:cNvSpPr/>
          <p:nvPr/>
        </p:nvSpPr>
        <p:spPr>
          <a:xfrm>
            <a:off x="1" y="1286742"/>
            <a:ext cx="9143999" cy="4714009"/>
          </a:xfrm>
          <a:custGeom>
            <a:avLst/>
            <a:gdLst>
              <a:gd name="connsiteX0" fmla="*/ 10270835 w 12191999"/>
              <a:gd name="connsiteY0" fmla="*/ 2419927 h 6285345"/>
              <a:gd name="connsiteX1" fmla="*/ 10270835 w 12191999"/>
              <a:gd name="connsiteY1" fmla="*/ 5421744 h 6285345"/>
              <a:gd name="connsiteX2" fmla="*/ 11322035 w 12191999"/>
              <a:gd name="connsiteY2" fmla="*/ 5421744 h 6285345"/>
              <a:gd name="connsiteX3" fmla="*/ 11322035 w 12191999"/>
              <a:gd name="connsiteY3" fmla="*/ 2419927 h 6285345"/>
              <a:gd name="connsiteX4" fmla="*/ 7852654 w 12191999"/>
              <a:gd name="connsiteY4" fmla="*/ 1865747 h 6285345"/>
              <a:gd name="connsiteX5" fmla="*/ 7852654 w 12191999"/>
              <a:gd name="connsiteY5" fmla="*/ 4959927 h 6285345"/>
              <a:gd name="connsiteX6" fmla="*/ 8903854 w 12191999"/>
              <a:gd name="connsiteY6" fmla="*/ 4959927 h 6285345"/>
              <a:gd name="connsiteX7" fmla="*/ 8903854 w 12191999"/>
              <a:gd name="connsiteY7" fmla="*/ 1865747 h 6285345"/>
              <a:gd name="connsiteX8" fmla="*/ 9060872 w 12191999"/>
              <a:gd name="connsiteY8" fmla="*/ 729673 h 6285345"/>
              <a:gd name="connsiteX9" fmla="*/ 9060872 w 12191999"/>
              <a:gd name="connsiteY9" fmla="*/ 4387273 h 6285345"/>
              <a:gd name="connsiteX10" fmla="*/ 10113817 w 12191999"/>
              <a:gd name="connsiteY10" fmla="*/ 4387273 h 6285345"/>
              <a:gd name="connsiteX11" fmla="*/ 10113817 w 12191999"/>
              <a:gd name="connsiteY11" fmla="*/ 729673 h 6285345"/>
              <a:gd name="connsiteX12" fmla="*/ 0 w 12191999"/>
              <a:gd name="connsiteY12" fmla="*/ 0 h 6285345"/>
              <a:gd name="connsiteX13" fmla="*/ 12191999 w 12191999"/>
              <a:gd name="connsiteY13" fmla="*/ 0 h 6285345"/>
              <a:gd name="connsiteX14" fmla="*/ 12191999 w 12191999"/>
              <a:gd name="connsiteY14" fmla="*/ 6285345 h 6285345"/>
              <a:gd name="connsiteX15" fmla="*/ 0 w 12191999"/>
              <a:gd name="connsiteY15" fmla="*/ 6285345 h 6285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9" h="6285345">
                <a:moveTo>
                  <a:pt x="10270835" y="2419927"/>
                </a:moveTo>
                <a:lnTo>
                  <a:pt x="10270835" y="5421744"/>
                </a:lnTo>
                <a:lnTo>
                  <a:pt x="11322035" y="5421744"/>
                </a:lnTo>
                <a:lnTo>
                  <a:pt x="11322035" y="2419927"/>
                </a:lnTo>
                <a:close/>
                <a:moveTo>
                  <a:pt x="7852654" y="1865747"/>
                </a:moveTo>
                <a:lnTo>
                  <a:pt x="7852654" y="4959927"/>
                </a:lnTo>
                <a:lnTo>
                  <a:pt x="8903854" y="4959927"/>
                </a:lnTo>
                <a:lnTo>
                  <a:pt x="8903854" y="1865747"/>
                </a:lnTo>
                <a:close/>
                <a:moveTo>
                  <a:pt x="9060872" y="729673"/>
                </a:moveTo>
                <a:lnTo>
                  <a:pt x="9060872" y="4387273"/>
                </a:lnTo>
                <a:lnTo>
                  <a:pt x="10113817" y="4387273"/>
                </a:lnTo>
                <a:lnTo>
                  <a:pt x="10113817" y="729673"/>
                </a:lnTo>
                <a:close/>
                <a:moveTo>
                  <a:pt x="0" y="0"/>
                </a:moveTo>
                <a:lnTo>
                  <a:pt x="12191999" y="0"/>
                </a:lnTo>
                <a:lnTo>
                  <a:pt x="12191999" y="6285345"/>
                </a:lnTo>
                <a:lnTo>
                  <a:pt x="0" y="6285345"/>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eaLnBrk="1" fontAlgn="auto" hangingPunct="1">
              <a:spcBef>
                <a:spcPts val="0"/>
              </a:spcBef>
              <a:spcAft>
                <a:spcPts val="0"/>
              </a:spcAft>
            </a:pPr>
            <a:endParaRPr lang="en-IL" sz="1350" dirty="0">
              <a:solidFill>
                <a:prstClr val="white"/>
              </a:solidFill>
              <a:latin typeface="Calibri" panose="020F0502020204030204"/>
            </a:endParaRPr>
          </a:p>
        </p:txBody>
      </p:sp>
      <p:sp>
        <p:nvSpPr>
          <p:cNvPr id="3" name="TextBox 2">
            <a:extLst>
              <a:ext uri="{FF2B5EF4-FFF2-40B4-BE49-F238E27FC236}">
                <a16:creationId xmlns:a16="http://schemas.microsoft.com/office/drawing/2014/main" id="{6A76C9DB-DC51-412C-BD4B-E3F7A64FE330}"/>
              </a:ext>
            </a:extLst>
          </p:cNvPr>
          <p:cNvSpPr txBox="1"/>
          <p:nvPr/>
        </p:nvSpPr>
        <p:spPr>
          <a:xfrm>
            <a:off x="252248" y="2867415"/>
            <a:ext cx="5386553" cy="2956387"/>
          </a:xfrm>
          <a:prstGeom prst="rect">
            <a:avLst/>
          </a:prstGeom>
          <a:noFill/>
        </p:spPr>
        <p:txBody>
          <a:bodyPr wrap="square">
            <a:spAutoFit/>
          </a:bodyPr>
          <a:lstStyle/>
          <a:p>
            <a:pPr marL="128588" indent="-128588" algn="just" defTabSz="685800" eaLnBrk="1" fontAlgn="auto" hangingPunct="1">
              <a:lnSpc>
                <a:spcPct val="125000"/>
              </a:lnSpc>
              <a:spcBef>
                <a:spcPts val="0"/>
              </a:spcBef>
              <a:spcAft>
                <a:spcPts val="0"/>
              </a:spcAft>
              <a:buBlip>
                <a:blip r:embed="rId4"/>
              </a:buBlip>
            </a:pPr>
            <a:r>
              <a:rPr lang="en-US" sz="1500" dirty="0">
                <a:solidFill>
                  <a:prstClr val="white"/>
                </a:solidFill>
                <a:latin typeface="Calibri Light" panose="020F0302020204030204" pitchFamily="34" charset="0"/>
                <a:cs typeface="Calibri Light" panose="020F0302020204030204" pitchFamily="34" charset="0"/>
              </a:rPr>
              <a:t>“New Israeli Resident” - an individual who became an Israeli tax resident for the first time. </a:t>
            </a:r>
          </a:p>
          <a:p>
            <a:pPr algn="just" defTabSz="685800" eaLnBrk="1" fontAlgn="auto" hangingPunct="1">
              <a:lnSpc>
                <a:spcPct val="125000"/>
              </a:lnSpc>
              <a:spcBef>
                <a:spcPts val="0"/>
              </a:spcBef>
              <a:spcAft>
                <a:spcPts val="0"/>
              </a:spcAft>
            </a:pPr>
            <a:endParaRPr lang="en-US" sz="1500" dirty="0">
              <a:solidFill>
                <a:prstClr val="white"/>
              </a:solidFill>
              <a:latin typeface="Calibri Light" panose="020F0302020204030204" pitchFamily="34" charset="0"/>
              <a:cs typeface="Calibri Light" panose="020F0302020204030204" pitchFamily="34" charset="0"/>
            </a:endParaRPr>
          </a:p>
          <a:p>
            <a:pPr marL="128588" indent="-128588" algn="just" defTabSz="685800" eaLnBrk="1" fontAlgn="auto" hangingPunct="1">
              <a:lnSpc>
                <a:spcPct val="125000"/>
              </a:lnSpc>
              <a:spcBef>
                <a:spcPts val="0"/>
              </a:spcBef>
              <a:spcAft>
                <a:spcPts val="0"/>
              </a:spcAft>
              <a:buBlip>
                <a:blip r:embed="rId4"/>
              </a:buBlip>
            </a:pPr>
            <a:r>
              <a:rPr lang="en-US" sz="1500" dirty="0">
                <a:solidFill>
                  <a:prstClr val="white"/>
                </a:solidFill>
                <a:latin typeface="Calibri Light" panose="020F0302020204030204" pitchFamily="34" charset="0"/>
                <a:cs typeface="Calibri Light" panose="020F0302020204030204" pitchFamily="34" charset="0"/>
              </a:rPr>
              <a:t>“Returning Veteran Resident" - an individual who became an Israeli tax resident after he had been a foreign tax resident during at least ten consecutive years.</a:t>
            </a:r>
          </a:p>
          <a:p>
            <a:pPr algn="just" defTabSz="685800" eaLnBrk="1" fontAlgn="auto" hangingPunct="1">
              <a:lnSpc>
                <a:spcPct val="125000"/>
              </a:lnSpc>
              <a:spcBef>
                <a:spcPts val="0"/>
              </a:spcBef>
              <a:spcAft>
                <a:spcPts val="0"/>
              </a:spcAft>
            </a:pPr>
            <a:endParaRPr lang="en-US" sz="1500" dirty="0">
              <a:solidFill>
                <a:prstClr val="white"/>
              </a:solidFill>
              <a:latin typeface="Calibri Light" panose="020F0302020204030204" pitchFamily="34" charset="0"/>
              <a:cs typeface="Calibri Light" panose="020F0302020204030204" pitchFamily="34" charset="0"/>
            </a:endParaRPr>
          </a:p>
          <a:p>
            <a:pPr marL="128588" indent="-128588" algn="just" defTabSz="685800" eaLnBrk="1" fontAlgn="auto" hangingPunct="1">
              <a:lnSpc>
                <a:spcPct val="125000"/>
              </a:lnSpc>
              <a:spcBef>
                <a:spcPts val="0"/>
              </a:spcBef>
              <a:spcAft>
                <a:spcPts val="0"/>
              </a:spcAft>
              <a:buBlip>
                <a:blip r:embed="rId4"/>
              </a:buBlip>
            </a:pPr>
            <a:r>
              <a:rPr lang="en-US" sz="1500" dirty="0">
                <a:solidFill>
                  <a:prstClr val="white"/>
                </a:solidFill>
                <a:latin typeface="Calibri Light" panose="020F0302020204030204" pitchFamily="34" charset="0"/>
                <a:cs typeface="Calibri Light" panose="020F0302020204030204" pitchFamily="34" charset="0"/>
              </a:rPr>
              <a:t>“Returning Resident" - an individual who became an Israeli tax resident after he has been a foreign tax resident during at least six consecutive years.</a:t>
            </a:r>
          </a:p>
        </p:txBody>
      </p:sp>
      <p:sp>
        <p:nvSpPr>
          <p:cNvPr id="4" name="TextBox 3">
            <a:extLst>
              <a:ext uri="{FF2B5EF4-FFF2-40B4-BE49-F238E27FC236}">
                <a16:creationId xmlns:a16="http://schemas.microsoft.com/office/drawing/2014/main" id="{5A7B0E2A-3D8B-4A81-BF4B-80DEDAA82148}"/>
              </a:ext>
            </a:extLst>
          </p:cNvPr>
          <p:cNvSpPr txBox="1"/>
          <p:nvPr/>
        </p:nvSpPr>
        <p:spPr>
          <a:xfrm>
            <a:off x="240103" y="1673121"/>
            <a:ext cx="5203460" cy="830997"/>
          </a:xfrm>
          <a:prstGeom prst="rect">
            <a:avLst/>
          </a:prstGeom>
          <a:noFill/>
        </p:spPr>
        <p:txBody>
          <a:bodyPr wrap="square">
            <a:spAutoFit/>
          </a:bodyPr>
          <a:lstStyle>
            <a:defPPr>
              <a:defRPr lang="en-IL"/>
            </a:defPPr>
            <a:lvl1pPr>
              <a:defRPr sz="3200">
                <a:solidFill>
                  <a:srgbClr val="45A2BC"/>
                </a:solidFill>
              </a:defRPr>
            </a:lvl1pPr>
          </a:lstStyle>
          <a:p>
            <a:pPr defTabSz="685800" eaLnBrk="1" fontAlgn="auto" hangingPunct="1">
              <a:spcBef>
                <a:spcPts val="0"/>
              </a:spcBef>
              <a:spcAft>
                <a:spcPts val="0"/>
              </a:spcAft>
            </a:pPr>
            <a:r>
              <a:rPr lang="en-US" sz="2400" dirty="0">
                <a:latin typeface="Calibri" panose="020F0502020204030204"/>
              </a:rPr>
              <a:t>Benefits to New Israeli Residents and Returning Residents</a:t>
            </a:r>
          </a:p>
        </p:txBody>
      </p:sp>
    </p:spTree>
    <p:extLst>
      <p:ext uri="{BB962C8B-B14F-4D97-AF65-F5344CB8AC3E}">
        <p14:creationId xmlns:p14="http://schemas.microsoft.com/office/powerpoint/2010/main" val="47761197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6" presetClass="entr" presetSubtype="21"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cattered sheets of white paper covering the entire frame">
            <a:extLst>
              <a:ext uri="{FF2B5EF4-FFF2-40B4-BE49-F238E27FC236}">
                <a16:creationId xmlns:a16="http://schemas.microsoft.com/office/drawing/2014/main" id="{EDFEC2C8-907F-483F-80AA-DE19D7119C1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31920" y="1742209"/>
            <a:ext cx="2664380" cy="3829050"/>
          </a:xfrm>
          <a:prstGeom prst="rect">
            <a:avLst/>
          </a:prstGeom>
          <a:noFill/>
          <a:extLst>
            <a:ext uri="{909E8E84-426E-40DD-AFC4-6F175D3DCCD1}">
              <a14:hiddenFill xmlns:a14="http://schemas.microsoft.com/office/drawing/2010/main">
                <a:solidFill>
                  <a:srgbClr val="FFFFFF"/>
                </a:solidFill>
              </a14:hiddenFill>
            </a:ext>
          </a:extLst>
        </p:spPr>
      </p:pic>
      <p:sp>
        <p:nvSpPr>
          <p:cNvPr id="5" name="צורה חופשית 10">
            <a:extLst>
              <a:ext uri="{FF2B5EF4-FFF2-40B4-BE49-F238E27FC236}">
                <a16:creationId xmlns:a16="http://schemas.microsoft.com/office/drawing/2014/main" id="{0335A4C2-1427-410D-9E2F-1FC5A9A4B520}"/>
              </a:ext>
            </a:extLst>
          </p:cNvPr>
          <p:cNvSpPr/>
          <p:nvPr/>
        </p:nvSpPr>
        <p:spPr>
          <a:xfrm>
            <a:off x="1" y="1286742"/>
            <a:ext cx="9143999" cy="4714009"/>
          </a:xfrm>
          <a:custGeom>
            <a:avLst/>
            <a:gdLst>
              <a:gd name="connsiteX0" fmla="*/ 10270835 w 12191999"/>
              <a:gd name="connsiteY0" fmla="*/ 2419927 h 6285345"/>
              <a:gd name="connsiteX1" fmla="*/ 10270835 w 12191999"/>
              <a:gd name="connsiteY1" fmla="*/ 5421744 h 6285345"/>
              <a:gd name="connsiteX2" fmla="*/ 11322035 w 12191999"/>
              <a:gd name="connsiteY2" fmla="*/ 5421744 h 6285345"/>
              <a:gd name="connsiteX3" fmla="*/ 11322035 w 12191999"/>
              <a:gd name="connsiteY3" fmla="*/ 2419927 h 6285345"/>
              <a:gd name="connsiteX4" fmla="*/ 7852654 w 12191999"/>
              <a:gd name="connsiteY4" fmla="*/ 1865747 h 6285345"/>
              <a:gd name="connsiteX5" fmla="*/ 7852654 w 12191999"/>
              <a:gd name="connsiteY5" fmla="*/ 4959927 h 6285345"/>
              <a:gd name="connsiteX6" fmla="*/ 8903854 w 12191999"/>
              <a:gd name="connsiteY6" fmla="*/ 4959927 h 6285345"/>
              <a:gd name="connsiteX7" fmla="*/ 8903854 w 12191999"/>
              <a:gd name="connsiteY7" fmla="*/ 1865747 h 6285345"/>
              <a:gd name="connsiteX8" fmla="*/ 9060872 w 12191999"/>
              <a:gd name="connsiteY8" fmla="*/ 729673 h 6285345"/>
              <a:gd name="connsiteX9" fmla="*/ 9060872 w 12191999"/>
              <a:gd name="connsiteY9" fmla="*/ 4387273 h 6285345"/>
              <a:gd name="connsiteX10" fmla="*/ 10113817 w 12191999"/>
              <a:gd name="connsiteY10" fmla="*/ 4387273 h 6285345"/>
              <a:gd name="connsiteX11" fmla="*/ 10113817 w 12191999"/>
              <a:gd name="connsiteY11" fmla="*/ 729673 h 6285345"/>
              <a:gd name="connsiteX12" fmla="*/ 0 w 12191999"/>
              <a:gd name="connsiteY12" fmla="*/ 0 h 6285345"/>
              <a:gd name="connsiteX13" fmla="*/ 12191999 w 12191999"/>
              <a:gd name="connsiteY13" fmla="*/ 0 h 6285345"/>
              <a:gd name="connsiteX14" fmla="*/ 12191999 w 12191999"/>
              <a:gd name="connsiteY14" fmla="*/ 6285345 h 6285345"/>
              <a:gd name="connsiteX15" fmla="*/ 0 w 12191999"/>
              <a:gd name="connsiteY15" fmla="*/ 6285345 h 6285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9" h="6285345">
                <a:moveTo>
                  <a:pt x="10270835" y="2419927"/>
                </a:moveTo>
                <a:lnTo>
                  <a:pt x="10270835" y="5421744"/>
                </a:lnTo>
                <a:lnTo>
                  <a:pt x="11322035" y="5421744"/>
                </a:lnTo>
                <a:lnTo>
                  <a:pt x="11322035" y="2419927"/>
                </a:lnTo>
                <a:close/>
                <a:moveTo>
                  <a:pt x="7852654" y="1865747"/>
                </a:moveTo>
                <a:lnTo>
                  <a:pt x="7852654" y="4959927"/>
                </a:lnTo>
                <a:lnTo>
                  <a:pt x="8903854" y="4959927"/>
                </a:lnTo>
                <a:lnTo>
                  <a:pt x="8903854" y="1865747"/>
                </a:lnTo>
                <a:close/>
                <a:moveTo>
                  <a:pt x="9060872" y="729673"/>
                </a:moveTo>
                <a:lnTo>
                  <a:pt x="9060872" y="4387273"/>
                </a:lnTo>
                <a:lnTo>
                  <a:pt x="10113817" y="4387273"/>
                </a:lnTo>
                <a:lnTo>
                  <a:pt x="10113817" y="729673"/>
                </a:lnTo>
                <a:close/>
                <a:moveTo>
                  <a:pt x="0" y="0"/>
                </a:moveTo>
                <a:lnTo>
                  <a:pt x="12191999" y="0"/>
                </a:lnTo>
                <a:lnTo>
                  <a:pt x="12191999" y="6285345"/>
                </a:lnTo>
                <a:lnTo>
                  <a:pt x="0" y="6285345"/>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eaLnBrk="1" fontAlgn="auto" hangingPunct="1">
              <a:spcBef>
                <a:spcPts val="0"/>
              </a:spcBef>
              <a:spcAft>
                <a:spcPts val="0"/>
              </a:spcAft>
            </a:pPr>
            <a:endParaRPr lang="en-IL" sz="1350" dirty="0">
              <a:solidFill>
                <a:prstClr val="white"/>
              </a:solidFill>
              <a:latin typeface="Calibri" panose="020F0502020204030204"/>
            </a:endParaRPr>
          </a:p>
        </p:txBody>
      </p:sp>
      <p:sp>
        <p:nvSpPr>
          <p:cNvPr id="3" name="TextBox 2">
            <a:extLst>
              <a:ext uri="{FF2B5EF4-FFF2-40B4-BE49-F238E27FC236}">
                <a16:creationId xmlns:a16="http://schemas.microsoft.com/office/drawing/2014/main" id="{6A76C9DB-DC51-412C-BD4B-E3F7A64FE330}"/>
              </a:ext>
            </a:extLst>
          </p:cNvPr>
          <p:cNvSpPr txBox="1"/>
          <p:nvPr/>
        </p:nvSpPr>
        <p:spPr>
          <a:xfrm>
            <a:off x="252248" y="2867414"/>
            <a:ext cx="5386553" cy="2126864"/>
          </a:xfrm>
          <a:prstGeom prst="rect">
            <a:avLst/>
          </a:prstGeom>
          <a:noFill/>
        </p:spPr>
        <p:txBody>
          <a:bodyPr wrap="square">
            <a:spAutoFit/>
          </a:bodyPr>
          <a:lstStyle/>
          <a:p>
            <a:pPr algn="just" defTabSz="685800" eaLnBrk="1" fontAlgn="auto" hangingPunct="1">
              <a:lnSpc>
                <a:spcPct val="150000"/>
              </a:lnSpc>
              <a:spcBef>
                <a:spcPts val="0"/>
              </a:spcBef>
              <a:spcAft>
                <a:spcPts val="0"/>
              </a:spcAft>
            </a:pPr>
            <a:r>
              <a:rPr lang="en-US" dirty="0">
                <a:solidFill>
                  <a:prstClr val="white"/>
                </a:solidFill>
                <a:latin typeface="Calibri" panose="020F0502020204030204"/>
                <a:ea typeface="Times New Roman" panose="02020603050405020304" pitchFamily="18" charset="0"/>
                <a:cs typeface="David" panose="020E0502060401010101" pitchFamily="34" charset="-79"/>
              </a:rPr>
              <a:t>New Israeli residents and veteran returning residents are entitled to tax and reporting exemptions with respect to foreign income and assets for a period of 10 years. </a:t>
            </a:r>
          </a:p>
          <a:p>
            <a:pPr algn="just" defTabSz="685800" eaLnBrk="1" fontAlgn="auto" hangingPunct="1">
              <a:lnSpc>
                <a:spcPct val="150000"/>
              </a:lnSpc>
              <a:spcBef>
                <a:spcPts val="0"/>
              </a:spcBef>
              <a:spcAft>
                <a:spcPts val="0"/>
              </a:spcAft>
            </a:pPr>
            <a:r>
              <a:rPr lang="en-US" dirty="0">
                <a:solidFill>
                  <a:prstClr val="white"/>
                </a:solidFill>
                <a:latin typeface="Calibri" panose="020F0502020204030204"/>
                <a:ea typeface="Times New Roman" panose="02020603050405020304" pitchFamily="18" charset="0"/>
                <a:cs typeface="David" panose="020E0502060401010101" pitchFamily="34" charset="-79"/>
              </a:rPr>
              <a:t> </a:t>
            </a:r>
          </a:p>
        </p:txBody>
      </p:sp>
      <p:sp>
        <p:nvSpPr>
          <p:cNvPr id="4" name="TextBox 3">
            <a:extLst>
              <a:ext uri="{FF2B5EF4-FFF2-40B4-BE49-F238E27FC236}">
                <a16:creationId xmlns:a16="http://schemas.microsoft.com/office/drawing/2014/main" id="{5A7B0E2A-3D8B-4A81-BF4B-80DEDAA82148}"/>
              </a:ext>
            </a:extLst>
          </p:cNvPr>
          <p:cNvSpPr txBox="1"/>
          <p:nvPr/>
        </p:nvSpPr>
        <p:spPr>
          <a:xfrm>
            <a:off x="240103" y="1673121"/>
            <a:ext cx="5203460" cy="830997"/>
          </a:xfrm>
          <a:prstGeom prst="rect">
            <a:avLst/>
          </a:prstGeom>
          <a:noFill/>
        </p:spPr>
        <p:txBody>
          <a:bodyPr wrap="square">
            <a:spAutoFit/>
          </a:bodyPr>
          <a:lstStyle>
            <a:defPPr>
              <a:defRPr lang="en-IL"/>
            </a:defPPr>
            <a:lvl1pPr>
              <a:defRPr sz="3200">
                <a:solidFill>
                  <a:srgbClr val="45A2BC"/>
                </a:solidFill>
              </a:defRPr>
            </a:lvl1pPr>
          </a:lstStyle>
          <a:p>
            <a:pPr defTabSz="685800" eaLnBrk="1" fontAlgn="auto" hangingPunct="1">
              <a:spcBef>
                <a:spcPts val="0"/>
              </a:spcBef>
              <a:spcAft>
                <a:spcPts val="0"/>
              </a:spcAft>
            </a:pPr>
            <a:r>
              <a:rPr lang="en-US" sz="2400" dirty="0">
                <a:latin typeface="Calibri" panose="020F0502020204030204"/>
              </a:rPr>
              <a:t>Benefits to New Israeli Residents and Returning Residents</a:t>
            </a:r>
          </a:p>
        </p:txBody>
      </p:sp>
      <p:sp>
        <p:nvSpPr>
          <p:cNvPr id="7" name="TextBox 6">
            <a:extLst>
              <a:ext uri="{FF2B5EF4-FFF2-40B4-BE49-F238E27FC236}">
                <a16:creationId xmlns:a16="http://schemas.microsoft.com/office/drawing/2014/main" id="{EA3A7EF5-8ADA-4A8C-A2B7-76EC2B0D903C}"/>
              </a:ext>
            </a:extLst>
          </p:cNvPr>
          <p:cNvSpPr txBox="1"/>
          <p:nvPr/>
        </p:nvSpPr>
        <p:spPr>
          <a:xfrm>
            <a:off x="3062836" y="2943694"/>
            <a:ext cx="613814" cy="1107996"/>
          </a:xfrm>
          <a:prstGeom prst="rect">
            <a:avLst/>
          </a:prstGeom>
          <a:noFill/>
        </p:spPr>
        <p:txBody>
          <a:bodyPr wrap="square">
            <a:spAutoFit/>
          </a:bodyPr>
          <a:lstStyle>
            <a:defPPr>
              <a:defRPr lang="en-IL"/>
            </a:defPPr>
            <a:lvl1pPr>
              <a:defRPr sz="3200">
                <a:solidFill>
                  <a:srgbClr val="45A2BC"/>
                </a:solidFill>
              </a:defRPr>
            </a:lvl1pPr>
          </a:lstStyle>
          <a:p>
            <a:pPr defTabSz="685800" eaLnBrk="1" fontAlgn="auto" hangingPunct="1">
              <a:spcBef>
                <a:spcPts val="0"/>
              </a:spcBef>
              <a:spcAft>
                <a:spcPts val="0"/>
              </a:spcAft>
            </a:pPr>
            <a:r>
              <a:rPr lang="en-US" sz="6600" dirty="0">
                <a:solidFill>
                  <a:srgbClr val="CC3300"/>
                </a:solidFill>
                <a:latin typeface="Arial Rounded MT Bold" panose="020F0704030504030204" pitchFamily="34" charset="0"/>
              </a:rPr>
              <a:t>x</a:t>
            </a:r>
          </a:p>
        </p:txBody>
      </p:sp>
    </p:spTree>
    <p:extLst>
      <p:ext uri="{BB962C8B-B14F-4D97-AF65-F5344CB8AC3E}">
        <p14:creationId xmlns:p14="http://schemas.microsoft.com/office/powerpoint/2010/main" val="912002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Additional information</a:t>
            </a:r>
          </a:p>
        </p:txBody>
      </p:sp>
      <p:sp>
        <p:nvSpPr>
          <p:cNvPr id="3" name="Content Placeholder 2"/>
          <p:cNvSpPr>
            <a:spLocks noGrp="1"/>
          </p:cNvSpPr>
          <p:nvPr>
            <p:ph idx="1"/>
          </p:nvPr>
        </p:nvSpPr>
        <p:spPr/>
        <p:txBody>
          <a:bodyPr/>
          <a:lstStyle/>
          <a:p>
            <a:r>
              <a:rPr lang="en-US" dirty="0">
                <a:solidFill>
                  <a:schemeClr val="tx2"/>
                </a:solidFill>
              </a:rPr>
              <a:t>Inbar Barak-Bilu, Advocate (C.P.A), TEP Partner at </a:t>
            </a:r>
            <a:r>
              <a:rPr lang="en-US" dirty="0" err="1">
                <a:solidFill>
                  <a:schemeClr val="tx2"/>
                </a:solidFill>
              </a:rPr>
              <a:t>Gornitzky</a:t>
            </a:r>
            <a:r>
              <a:rPr lang="en-US" dirty="0">
                <a:solidFill>
                  <a:schemeClr val="tx2"/>
                </a:solidFill>
              </a:rPr>
              <a:t> in Tel Aviv, Israel </a:t>
            </a:r>
            <a:r>
              <a:rPr lang="en-US" dirty="0">
                <a:solidFill>
                  <a:schemeClr val="tx2"/>
                </a:solidFill>
                <a:hlinkClick r:id="rId2"/>
              </a:rPr>
              <a:t>inbarb@Gornitzky.com</a:t>
            </a:r>
            <a:r>
              <a:rPr lang="en-US" dirty="0">
                <a:solidFill>
                  <a:schemeClr val="tx2"/>
                </a:solidFill>
              </a:rPr>
              <a:t> </a:t>
            </a:r>
          </a:p>
          <a:p>
            <a:endParaRPr lang="en-US" dirty="0">
              <a:solidFill>
                <a:schemeClr val="tx2"/>
              </a:solidFill>
            </a:endParaRPr>
          </a:p>
          <a:p>
            <a:r>
              <a:rPr lang="en-US" dirty="0">
                <a:solidFill>
                  <a:schemeClr val="tx2"/>
                </a:solidFill>
              </a:rPr>
              <a:t>Martin M. Shenkman via email at </a:t>
            </a:r>
            <a:r>
              <a:rPr lang="en-US" dirty="0">
                <a:solidFill>
                  <a:schemeClr val="tx2"/>
                </a:solidFill>
                <a:hlinkClick r:id="rId3"/>
              </a:rPr>
              <a:t>shenkman@shenkmanlaw.com</a:t>
            </a:r>
            <a:endParaRPr lang="en-US" dirty="0">
              <a:solidFill>
                <a:schemeClr val="tx2"/>
              </a:solidFill>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67200" y="6086475"/>
            <a:ext cx="1292432" cy="495605"/>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65467" y="6086475"/>
            <a:ext cx="1596966" cy="483108"/>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72200" y="5637306"/>
            <a:ext cx="1886527" cy="1220694"/>
          </a:xfrm>
          <a:prstGeom prst="rect">
            <a:avLst/>
          </a:prstGeom>
        </p:spPr>
      </p:pic>
      <p:sp>
        <p:nvSpPr>
          <p:cNvPr id="7" name="Slide Number Placeholder 6"/>
          <p:cNvSpPr>
            <a:spLocks noGrp="1"/>
          </p:cNvSpPr>
          <p:nvPr>
            <p:ph type="sldNum" sz="quarter" idx="12"/>
          </p:nvPr>
        </p:nvSpPr>
        <p:spPr/>
        <p:txBody>
          <a:bodyPr/>
          <a:lstStyle/>
          <a:p>
            <a:pPr>
              <a:defRPr/>
            </a:pPr>
            <a:fld id="{5BDBC964-145E-46F2-873C-964447E6BE34}" type="slidenum">
              <a:rPr lang="en-US" altLang="en-US" smtClean="0"/>
              <a:pPr>
                <a:defRPr/>
              </a:pPr>
              <a:t>8</a:t>
            </a:fld>
            <a:endParaRPr lang="en-US" altLang="en-US"/>
          </a:p>
        </p:txBody>
      </p:sp>
    </p:spTree>
    <p:extLst>
      <p:ext uri="{BB962C8B-B14F-4D97-AF65-F5344CB8AC3E}">
        <p14:creationId xmlns:p14="http://schemas.microsoft.com/office/powerpoint/2010/main" val="2699482620"/>
      </p:ext>
    </p:extLst>
  </p:cSld>
  <p:clrMapOvr>
    <a:masterClrMapping/>
  </p:clrMapOvr>
</p:sld>
</file>

<file path=ppt/theme/theme1.xml><?xml version="1.0" encoding="utf-8"?>
<a:theme xmlns:a="http://schemas.openxmlformats.org/drawingml/2006/main" name="Capsules">
  <a:themeElements>
    <a:clrScheme name="LawEasy">
      <a:dk1>
        <a:srgbClr val="3A9BBB"/>
      </a:dk1>
      <a:lt1>
        <a:srgbClr val="FFFFFF"/>
      </a:lt1>
      <a:dk2>
        <a:srgbClr val="000000"/>
      </a:dk2>
      <a:lt2>
        <a:srgbClr val="FFFFFF"/>
      </a:lt2>
      <a:accent1>
        <a:srgbClr val="BF0000"/>
      </a:accent1>
      <a:accent2>
        <a:srgbClr val="3A9BBB"/>
      </a:accent2>
      <a:accent3>
        <a:srgbClr val="AAAAAA"/>
      </a:accent3>
      <a:accent4>
        <a:srgbClr val="DADADA"/>
      </a:accent4>
      <a:accent5>
        <a:srgbClr val="FFE2AA"/>
      </a:accent5>
      <a:accent6>
        <a:srgbClr val="BF0000"/>
      </a:accent6>
      <a:hlink>
        <a:srgbClr val="000000"/>
      </a:hlink>
      <a:folHlink>
        <a:srgbClr val="FF7C80"/>
      </a:folHlink>
    </a:clrScheme>
    <a:fontScheme name="Capsul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charset="0"/>
          </a:defRPr>
        </a:defPPr>
      </a:lstStyle>
    </a:lnDef>
  </a:objectDefaults>
  <a:extraClrSchemeLst>
    <a:extraClrScheme>
      <a:clrScheme name="Capsule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clrMap bg1="lt1" tx1="dk1" bg2="lt2" tx2="dk2" accent1="accent1" accent2="accent2" accent3="accent3" accent4="accent4" accent5="accent5" accent6="accent6" hlink="hlink" folHlink="folHlink"/>
    </a:extraClrScheme>
    <a:extraClrScheme>
      <a:clrScheme name="Capsules 2">
        <a:dk1>
          <a:srgbClr val="000000"/>
        </a:dk1>
        <a:lt1>
          <a:srgbClr val="FFFFFF"/>
        </a:lt1>
        <a:dk2>
          <a:srgbClr val="000000"/>
        </a:dk2>
        <a:lt2>
          <a:srgbClr val="808000"/>
        </a:lt2>
        <a:accent1>
          <a:srgbClr val="FFCC99"/>
        </a:accent1>
        <a:accent2>
          <a:srgbClr val="99CC00"/>
        </a:accent2>
        <a:accent3>
          <a:srgbClr val="FFFFFF"/>
        </a:accent3>
        <a:accent4>
          <a:srgbClr val="000000"/>
        </a:accent4>
        <a:accent5>
          <a:srgbClr val="FFE2CA"/>
        </a:accent5>
        <a:accent6>
          <a:srgbClr val="8AB900"/>
        </a:accent6>
        <a:hlink>
          <a:srgbClr val="336600"/>
        </a:hlink>
        <a:folHlink>
          <a:srgbClr val="FFCC00"/>
        </a:folHlink>
      </a:clrScheme>
      <a:clrMap bg1="lt1" tx1="dk1" bg2="lt2" tx2="dk2" accent1="accent1" accent2="accent2" accent3="accent3" accent4="accent4" accent5="accent5" accent6="accent6" hlink="hlink" folHlink="folHlink"/>
    </a:extraClrScheme>
    <a:extraClrScheme>
      <a:clrScheme name="Capsules 3">
        <a:dk1>
          <a:srgbClr val="006699"/>
        </a:dk1>
        <a:lt1>
          <a:srgbClr val="FFFFFF"/>
        </a:lt1>
        <a:dk2>
          <a:srgbClr val="6699FF"/>
        </a:dk2>
        <a:lt2>
          <a:srgbClr val="FFFFFF"/>
        </a:lt2>
        <a:accent1>
          <a:srgbClr val="33CCCC"/>
        </a:accent1>
        <a:accent2>
          <a:srgbClr val="006699"/>
        </a:accent2>
        <a:accent3>
          <a:srgbClr val="B8CAFF"/>
        </a:accent3>
        <a:accent4>
          <a:srgbClr val="DADADA"/>
        </a:accent4>
        <a:accent5>
          <a:srgbClr val="ADE2E2"/>
        </a:accent5>
        <a:accent6>
          <a:srgbClr val="005C8A"/>
        </a:accent6>
        <a:hlink>
          <a:srgbClr val="99CC00"/>
        </a:hlink>
        <a:folHlink>
          <a:srgbClr val="FFFFCC"/>
        </a:folHlink>
      </a:clrScheme>
      <a:clrMap bg1="dk2" tx1="lt1" bg2="dk1" tx2="lt2" accent1="accent1" accent2="accent2" accent3="accent3" accent4="accent4" accent5="accent5" accent6="accent6" hlink="hlink" folHlink="folHlink"/>
    </a:extraClrScheme>
    <a:extraClrScheme>
      <a:clrScheme name="Capsules 4">
        <a:dk1>
          <a:srgbClr val="000000"/>
        </a:dk1>
        <a:lt1>
          <a:srgbClr val="FFFFFF"/>
        </a:lt1>
        <a:dk2>
          <a:srgbClr val="9900CC"/>
        </a:dk2>
        <a:lt2>
          <a:srgbClr val="006600"/>
        </a:lt2>
        <a:accent1>
          <a:srgbClr val="33CC33"/>
        </a:accent1>
        <a:accent2>
          <a:srgbClr val="FFCC66"/>
        </a:accent2>
        <a:accent3>
          <a:srgbClr val="FFFFFF"/>
        </a:accent3>
        <a:accent4>
          <a:srgbClr val="000000"/>
        </a:accent4>
        <a:accent5>
          <a:srgbClr val="ADE2AD"/>
        </a:accent5>
        <a:accent6>
          <a:srgbClr val="E7B95C"/>
        </a:accent6>
        <a:hlink>
          <a:srgbClr val="0033CC"/>
        </a:hlink>
        <a:folHlink>
          <a:srgbClr val="CC0066"/>
        </a:folHlink>
      </a:clrScheme>
      <a:clrMap bg1="lt1" tx1="dk1" bg2="lt2" tx2="dk2" accent1="accent1" accent2="accent2" accent3="accent3" accent4="accent4" accent5="accent5" accent6="accent6" hlink="hlink" folHlink="folHlink"/>
    </a:extraClrScheme>
    <a:extraClrScheme>
      <a:clrScheme name="Capsules 5">
        <a:dk1>
          <a:srgbClr val="000066"/>
        </a:dk1>
        <a:lt1>
          <a:srgbClr val="FFFFFF"/>
        </a:lt1>
        <a:dk2>
          <a:srgbClr val="336699"/>
        </a:dk2>
        <a:lt2>
          <a:srgbClr val="FFFFEB"/>
        </a:lt2>
        <a:accent1>
          <a:srgbClr val="99CCFF"/>
        </a:accent1>
        <a:accent2>
          <a:srgbClr val="9999FF"/>
        </a:accent2>
        <a:accent3>
          <a:srgbClr val="ADB8CA"/>
        </a:accent3>
        <a:accent4>
          <a:srgbClr val="DADADA"/>
        </a:accent4>
        <a:accent5>
          <a:srgbClr val="CAE2FF"/>
        </a:accent5>
        <a:accent6>
          <a:srgbClr val="8A8A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psules 6">
        <a:dk1>
          <a:srgbClr val="808000"/>
        </a:dk1>
        <a:lt1>
          <a:srgbClr val="FFFFFF"/>
        </a:lt1>
        <a:dk2>
          <a:srgbClr val="006666"/>
        </a:dk2>
        <a:lt2>
          <a:srgbClr val="FFFFFF"/>
        </a:lt2>
        <a:accent1>
          <a:srgbClr val="FFCC66"/>
        </a:accent1>
        <a:accent2>
          <a:srgbClr val="00ACA8"/>
        </a:accent2>
        <a:accent3>
          <a:srgbClr val="AAB8B8"/>
        </a:accent3>
        <a:accent4>
          <a:srgbClr val="DADADA"/>
        </a:accent4>
        <a:accent5>
          <a:srgbClr val="FFE2B8"/>
        </a:accent5>
        <a:accent6>
          <a:srgbClr val="009B98"/>
        </a:accent6>
        <a:hlink>
          <a:srgbClr val="CCCC00"/>
        </a:hlink>
        <a:folHlink>
          <a:srgbClr val="33CCCC"/>
        </a:folHlink>
      </a:clrScheme>
      <a:clrMap bg1="dk2" tx1="lt1" bg2="dk1" tx2="lt2" accent1="accent1" accent2="accent2" accent3="accent3" accent4="accent4" accent5="accent5" accent6="accent6" hlink="hlink" folHlink="folHlink"/>
    </a:extraClrScheme>
    <a:extraClrScheme>
      <a:clrScheme name="Capsules 7">
        <a:dk1>
          <a:srgbClr val="FFFFCC"/>
        </a:dk1>
        <a:lt1>
          <a:srgbClr val="FFFFFF"/>
        </a:lt1>
        <a:dk2>
          <a:srgbClr val="660033"/>
        </a:dk2>
        <a:lt2>
          <a:srgbClr val="FFFFFF"/>
        </a:lt2>
        <a:accent1>
          <a:srgbClr val="FF9900"/>
        </a:accent1>
        <a:accent2>
          <a:srgbClr val="CC3300"/>
        </a:accent2>
        <a:accent3>
          <a:srgbClr val="B8AAAD"/>
        </a:accent3>
        <a:accent4>
          <a:srgbClr val="DADADA"/>
        </a:accent4>
        <a:accent5>
          <a:srgbClr val="FFCAAA"/>
        </a:accent5>
        <a:accent6>
          <a:srgbClr val="B92D00"/>
        </a:accent6>
        <a:hlink>
          <a:srgbClr val="FFCC00"/>
        </a:hlink>
        <a:folHlink>
          <a:srgbClr val="FFCC99"/>
        </a:folHlink>
      </a:clrScheme>
      <a:clrMap bg1="dk2" tx1="lt1" bg2="dk1" tx2="lt2" accent1="accent1" accent2="accent2" accent3="accent3" accent4="accent4" accent5="accent5" accent6="accent6" hlink="hlink" folHlink="folHlink"/>
    </a:extraClrScheme>
    <a:extraClrScheme>
      <a:clrScheme name="Capsules 8">
        <a:dk1>
          <a:srgbClr val="FF0000"/>
        </a:dk1>
        <a:lt1>
          <a:srgbClr val="FFFFFF"/>
        </a:lt1>
        <a:dk2>
          <a:srgbClr val="000000"/>
        </a:dk2>
        <a:lt2>
          <a:srgbClr val="FFFFFF"/>
        </a:lt2>
        <a:accent1>
          <a:srgbClr val="FFCC00"/>
        </a:accent1>
        <a:accent2>
          <a:srgbClr val="CC3300"/>
        </a:accent2>
        <a:accent3>
          <a:srgbClr val="AAAAAA"/>
        </a:accent3>
        <a:accent4>
          <a:srgbClr val="DADADA"/>
        </a:accent4>
        <a:accent5>
          <a:srgbClr val="FFE2AA"/>
        </a:accent5>
        <a:accent6>
          <a:srgbClr val="B92D00"/>
        </a:accent6>
        <a:hlink>
          <a:srgbClr val="FF6600"/>
        </a:hlink>
        <a:folHlink>
          <a:srgbClr val="FF7C8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penning Slide_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xt Slid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Capsules</Template>
  <TotalTime>216</TotalTime>
  <Words>477</Words>
  <Application>Microsoft Office PowerPoint</Application>
  <PresentationFormat>On-screen Show (4:3)</PresentationFormat>
  <Paragraphs>66</Paragraphs>
  <Slides>8</Slides>
  <Notes>5</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8</vt:i4>
      </vt:variant>
    </vt:vector>
  </HeadingPairs>
  <TitlesOfParts>
    <vt:vector size="17" baseType="lpstr">
      <vt:lpstr>Arial</vt:lpstr>
      <vt:lpstr>Arial Rounded MT Bold</vt:lpstr>
      <vt:lpstr>Calibri</vt:lpstr>
      <vt:lpstr>Calibri Light</vt:lpstr>
      <vt:lpstr>Times New Roman</vt:lpstr>
      <vt:lpstr>Wingdings</vt:lpstr>
      <vt:lpstr>Capsules</vt:lpstr>
      <vt:lpstr>Openning Slide_2</vt:lpstr>
      <vt:lpstr>Text Slide</vt:lpstr>
      <vt:lpstr>Israeli Taxation: Changes in Residency Rules</vt:lpstr>
      <vt:lpstr>General Disclaimer</vt:lpstr>
      <vt:lpstr>PowerPoint Presentation</vt:lpstr>
      <vt:lpstr>PowerPoint Presentation</vt:lpstr>
      <vt:lpstr>PowerPoint Presentation</vt:lpstr>
      <vt:lpstr>PowerPoint Presentation</vt:lpstr>
      <vt:lpstr>PowerPoint Presentation</vt:lpstr>
      <vt:lpstr>Additional information</vt:lpstr>
    </vt:vector>
  </TitlesOfParts>
  <Company>MMS PC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Essential Financial, Retirement and Estate Planning for Lawyers</dc:title>
  <dc:creator>MShenkman</dc:creator>
  <cp:lastModifiedBy>Martin Shenkman</cp:lastModifiedBy>
  <cp:revision>25</cp:revision>
  <cp:lastPrinted>2017-05-11T15:12:18Z</cp:lastPrinted>
  <dcterms:created xsi:type="dcterms:W3CDTF">2012-02-15T14:56:32Z</dcterms:created>
  <dcterms:modified xsi:type="dcterms:W3CDTF">2022-04-06T13:13:06Z</dcterms:modified>
</cp:coreProperties>
</file>