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8"/>
  </p:notesMasterIdLst>
  <p:sldIdLst>
    <p:sldId id="265" r:id="rId2"/>
    <p:sldId id="257" r:id="rId3"/>
    <p:sldId id="258" r:id="rId4"/>
    <p:sldId id="266" r:id="rId5"/>
    <p:sldId id="261" r:id="rId6"/>
    <p:sldId id="264" r:id="rId7"/>
  </p:sldIdLst>
  <p:sldSz cx="9144000" cy="6858000" type="screen4x3"/>
  <p:notesSz cx="6881813" cy="9296400"/>
  <p:defaultTextStyle>
    <a:defPPr>
      <a:defRPr lang="en-US"/>
    </a:defPPr>
    <a:lvl1pPr algn="l" rtl="0" eaLnBrk="0" fontAlgn="base" hangingPunct="0">
      <a:spcBef>
        <a:spcPct val="0"/>
      </a:spcBef>
      <a:spcAft>
        <a:spcPct val="0"/>
      </a:spcAft>
      <a:defRPr kern="1200">
        <a:solidFill>
          <a:schemeClr val="tx1"/>
        </a:solidFill>
        <a:latin typeface="Arial" charset="0"/>
        <a:ea typeface="+mn-ea"/>
        <a:cs typeface="+mn-cs"/>
      </a:defRPr>
    </a:lvl1pPr>
    <a:lvl2pPr marL="457200" algn="l" rtl="0" eaLnBrk="0" fontAlgn="base" hangingPunct="0">
      <a:spcBef>
        <a:spcPct val="0"/>
      </a:spcBef>
      <a:spcAft>
        <a:spcPct val="0"/>
      </a:spcAft>
      <a:defRPr kern="1200">
        <a:solidFill>
          <a:schemeClr val="tx1"/>
        </a:solidFill>
        <a:latin typeface="Arial" charset="0"/>
        <a:ea typeface="+mn-ea"/>
        <a:cs typeface="+mn-cs"/>
      </a:defRPr>
    </a:lvl2pPr>
    <a:lvl3pPr marL="914400" algn="l" rtl="0" eaLnBrk="0" fontAlgn="base" hangingPunct="0">
      <a:spcBef>
        <a:spcPct val="0"/>
      </a:spcBef>
      <a:spcAft>
        <a:spcPct val="0"/>
      </a:spcAft>
      <a:defRPr kern="1200">
        <a:solidFill>
          <a:schemeClr val="tx1"/>
        </a:solidFill>
        <a:latin typeface="Arial" charset="0"/>
        <a:ea typeface="+mn-ea"/>
        <a:cs typeface="+mn-cs"/>
      </a:defRPr>
    </a:lvl3pPr>
    <a:lvl4pPr marL="1371600" algn="l" rtl="0" eaLnBrk="0" fontAlgn="base" hangingPunct="0">
      <a:spcBef>
        <a:spcPct val="0"/>
      </a:spcBef>
      <a:spcAft>
        <a:spcPct val="0"/>
      </a:spcAft>
      <a:defRPr kern="1200">
        <a:solidFill>
          <a:schemeClr val="tx1"/>
        </a:solidFill>
        <a:latin typeface="Arial" charset="0"/>
        <a:ea typeface="+mn-ea"/>
        <a:cs typeface="+mn-cs"/>
      </a:defRPr>
    </a:lvl4pPr>
    <a:lvl5pPr marL="1828800" algn="l" rtl="0" eaLnBrk="0" fontAlgn="base" hangingPunct="0">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9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119" cy="466434"/>
          </a:xfrm>
          <a:prstGeom prst="rect">
            <a:avLst/>
          </a:prstGeom>
        </p:spPr>
        <p:txBody>
          <a:bodyPr vert="horz" lIns="92446" tIns="46223" rIns="92446" bIns="46223" rtlCol="0"/>
          <a:lstStyle>
            <a:lvl1pPr algn="l">
              <a:defRPr sz="1200"/>
            </a:lvl1pPr>
          </a:lstStyle>
          <a:p>
            <a:endParaRPr lang="en-US" dirty="0"/>
          </a:p>
        </p:txBody>
      </p:sp>
      <p:sp>
        <p:nvSpPr>
          <p:cNvPr id="3" name="Date Placeholder 2"/>
          <p:cNvSpPr>
            <a:spLocks noGrp="1"/>
          </p:cNvSpPr>
          <p:nvPr>
            <p:ph type="dt" idx="1"/>
          </p:nvPr>
        </p:nvSpPr>
        <p:spPr>
          <a:xfrm>
            <a:off x="3898102" y="0"/>
            <a:ext cx="2982119" cy="466434"/>
          </a:xfrm>
          <a:prstGeom prst="rect">
            <a:avLst/>
          </a:prstGeom>
        </p:spPr>
        <p:txBody>
          <a:bodyPr vert="horz" lIns="92446" tIns="46223" rIns="92446" bIns="46223" rtlCol="0"/>
          <a:lstStyle>
            <a:lvl1pPr algn="r">
              <a:defRPr sz="1200"/>
            </a:lvl1pPr>
          </a:lstStyle>
          <a:p>
            <a:fld id="{198BD44A-70D5-4A33-AA0E-63EED56966D0}" type="datetimeFigureOut">
              <a:rPr lang="en-US" smtClean="0"/>
              <a:t>5/12/2022</a:t>
            </a:fld>
            <a:endParaRPr lang="en-US" dirty="0"/>
          </a:p>
        </p:txBody>
      </p:sp>
      <p:sp>
        <p:nvSpPr>
          <p:cNvPr id="4" name="Slide Image Placeholder 3"/>
          <p:cNvSpPr>
            <a:spLocks noGrp="1" noRot="1" noChangeAspect="1"/>
          </p:cNvSpPr>
          <p:nvPr>
            <p:ph type="sldImg" idx="2"/>
          </p:nvPr>
        </p:nvSpPr>
        <p:spPr>
          <a:xfrm>
            <a:off x="1350963" y="1162050"/>
            <a:ext cx="4179887" cy="3136900"/>
          </a:xfrm>
          <a:prstGeom prst="rect">
            <a:avLst/>
          </a:prstGeom>
          <a:noFill/>
          <a:ln w="12700">
            <a:solidFill>
              <a:prstClr val="black"/>
            </a:solidFill>
          </a:ln>
        </p:spPr>
        <p:txBody>
          <a:bodyPr vert="horz" lIns="92446" tIns="46223" rIns="92446" bIns="46223" rtlCol="0" anchor="ctr"/>
          <a:lstStyle/>
          <a:p>
            <a:endParaRPr lang="en-US" dirty="0"/>
          </a:p>
        </p:txBody>
      </p:sp>
      <p:sp>
        <p:nvSpPr>
          <p:cNvPr id="5" name="Notes Placeholder 4"/>
          <p:cNvSpPr>
            <a:spLocks noGrp="1"/>
          </p:cNvSpPr>
          <p:nvPr>
            <p:ph type="body" sz="quarter" idx="3"/>
          </p:nvPr>
        </p:nvSpPr>
        <p:spPr>
          <a:xfrm>
            <a:off x="688182" y="4473892"/>
            <a:ext cx="5505450" cy="3660458"/>
          </a:xfrm>
          <a:prstGeom prst="rect">
            <a:avLst/>
          </a:prstGeom>
        </p:spPr>
        <p:txBody>
          <a:bodyPr vert="horz" lIns="92446" tIns="46223" rIns="92446" bIns="46223"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2982119" cy="466433"/>
          </a:xfrm>
          <a:prstGeom prst="rect">
            <a:avLst/>
          </a:prstGeom>
        </p:spPr>
        <p:txBody>
          <a:bodyPr vert="horz" lIns="92446" tIns="46223" rIns="92446" bIns="46223"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98102" y="8829967"/>
            <a:ext cx="2982119" cy="466433"/>
          </a:xfrm>
          <a:prstGeom prst="rect">
            <a:avLst/>
          </a:prstGeom>
        </p:spPr>
        <p:txBody>
          <a:bodyPr vert="horz" lIns="92446" tIns="46223" rIns="92446" bIns="46223" rtlCol="0" anchor="b"/>
          <a:lstStyle>
            <a:lvl1pPr algn="r">
              <a:defRPr sz="1200"/>
            </a:lvl1pPr>
          </a:lstStyle>
          <a:p>
            <a:fld id="{DC0E781A-68C4-4EF7-8930-C08217C6D449}" type="slidenum">
              <a:rPr lang="en-US" smtClean="0"/>
              <a:t>‹#›</a:t>
            </a:fld>
            <a:endParaRPr lang="en-US" dirty="0"/>
          </a:p>
        </p:txBody>
      </p:sp>
    </p:spTree>
    <p:extLst>
      <p:ext uri="{BB962C8B-B14F-4D97-AF65-F5344CB8AC3E}">
        <p14:creationId xmlns:p14="http://schemas.microsoft.com/office/powerpoint/2010/main" val="31380218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5867400" cy="6858000"/>
            <a:chOff x="0" y="0"/>
            <a:chExt cx="3696" cy="4320"/>
          </a:xfrm>
        </p:grpSpPr>
        <p:sp>
          <p:nvSpPr>
            <p:cNvPr id="5" name="Rectangle 3"/>
            <p:cNvSpPr>
              <a:spLocks noChangeArrowheads="1"/>
            </p:cNvSpPr>
            <p:nvPr/>
          </p:nvSpPr>
          <p:spPr bwMode="auto">
            <a:xfrm>
              <a:off x="0" y="0"/>
              <a:ext cx="28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sp>
          <p:nvSpPr>
            <p:cNvPr id="6" name="AutoShape 4"/>
            <p:cNvSpPr>
              <a:spLocks noChangeArrowheads="1"/>
            </p:cNvSpPr>
            <p:nvPr/>
          </p:nvSpPr>
          <p:spPr bwMode="white">
            <a:xfrm>
              <a:off x="432" y="624"/>
              <a:ext cx="3264" cy="1200"/>
            </a:xfrm>
            <a:prstGeom prst="roundRect">
              <a:avLst>
                <a:gd name="adj" fmla="val 50000"/>
              </a:avLst>
            </a:prstGeom>
            <a:solidFill>
              <a:schemeClr val="bg1"/>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kumimoji="1" lang="en-US" altLang="en-US" sz="2400" dirty="0">
                <a:latin typeface="Times New Roman" pitchFamily="18" charset="0"/>
              </a:endParaRPr>
            </a:p>
          </p:txBody>
        </p:sp>
      </p:grpSp>
      <p:grpSp>
        <p:nvGrpSpPr>
          <p:cNvPr id="7" name="Group 5"/>
          <p:cNvGrpSpPr>
            <a:grpSpLocks/>
          </p:cNvGrpSpPr>
          <p:nvPr/>
        </p:nvGrpSpPr>
        <p:grpSpPr bwMode="auto">
          <a:xfrm>
            <a:off x="3632200" y="4889500"/>
            <a:ext cx="4876800" cy="319088"/>
            <a:chOff x="2288" y="3080"/>
            <a:chExt cx="3072" cy="201"/>
          </a:xfrm>
        </p:grpSpPr>
        <p:sp>
          <p:nvSpPr>
            <p:cNvPr id="8" name="AutoShape 6"/>
            <p:cNvSpPr>
              <a:spLocks noChangeArrowheads="1"/>
            </p:cNvSpPr>
            <p:nvPr/>
          </p:nvSpPr>
          <p:spPr bwMode="auto">
            <a:xfrm flipH="1">
              <a:off x="2288" y="3080"/>
              <a:ext cx="2914"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9" name="AutoShape 7"/>
            <p:cNvSpPr>
              <a:spLocks noChangeArrowheads="1"/>
            </p:cNvSpPr>
            <p:nvPr/>
          </p:nvSpPr>
          <p:spPr bwMode="auto">
            <a:xfrm>
              <a:off x="5196" y="3080"/>
              <a:ext cx="164"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sp>
        <p:nvSpPr>
          <p:cNvPr id="5128" name="Rectangle 8"/>
          <p:cNvSpPr>
            <a:spLocks noGrp="1" noChangeArrowheads="1"/>
          </p:cNvSpPr>
          <p:nvPr>
            <p:ph type="subTitle" idx="1"/>
          </p:nvPr>
        </p:nvSpPr>
        <p:spPr>
          <a:xfrm>
            <a:off x="4673600" y="2927350"/>
            <a:ext cx="4013200" cy="1822450"/>
          </a:xfrm>
        </p:spPr>
        <p:txBody>
          <a:bodyPr anchor="b"/>
          <a:lstStyle>
            <a:lvl1pPr marL="0" indent="0">
              <a:buFont typeface="Wingdings" pitchFamily="2" charset="2"/>
              <a:buNone/>
              <a:defRPr>
                <a:solidFill>
                  <a:schemeClr val="tx2"/>
                </a:solidFill>
              </a:defRPr>
            </a:lvl1pPr>
          </a:lstStyle>
          <a:p>
            <a:pPr lvl="0"/>
            <a:r>
              <a:rPr lang="en-US" altLang="en-US" noProof="0"/>
              <a:t>Click to edit Master subtitle style</a:t>
            </a:r>
          </a:p>
        </p:txBody>
      </p:sp>
      <p:sp>
        <p:nvSpPr>
          <p:cNvPr id="5132" name="AutoShape 12"/>
          <p:cNvSpPr>
            <a:spLocks noGrp="1" noChangeArrowheads="1"/>
          </p:cNvSpPr>
          <p:nvPr>
            <p:ph type="ctrTitle" sz="quarter"/>
          </p:nvPr>
        </p:nvSpPr>
        <p:spPr>
          <a:xfrm>
            <a:off x="685800" y="990600"/>
            <a:ext cx="8229600" cy="1905000"/>
          </a:xfrm>
          <a:prstGeom prst="roundRect">
            <a:avLst>
              <a:gd name="adj" fmla="val 50000"/>
            </a:avLst>
          </a:prstGeom>
        </p:spPr>
        <p:txBody>
          <a:bodyPr anchor="ctr"/>
          <a:lstStyle>
            <a:lvl1pPr algn="ctr">
              <a:defRPr>
                <a:solidFill>
                  <a:schemeClr val="tx1"/>
                </a:solidFill>
              </a:defRPr>
            </a:lvl1pPr>
          </a:lstStyle>
          <a:p>
            <a:pPr lvl="0"/>
            <a:r>
              <a:rPr lang="en-US" altLang="en-US" noProof="0"/>
              <a:t>Click to edit Master title style</a:t>
            </a:r>
          </a:p>
        </p:txBody>
      </p:sp>
      <p:sp>
        <p:nvSpPr>
          <p:cNvPr id="10" name="Rectangle 9"/>
          <p:cNvSpPr>
            <a:spLocks noGrp="1" noChangeArrowheads="1"/>
          </p:cNvSpPr>
          <p:nvPr>
            <p:ph type="dt" sz="quarter" idx="10"/>
          </p:nvPr>
        </p:nvSpPr>
        <p:spPr/>
        <p:txBody>
          <a:bodyPr/>
          <a:lstStyle>
            <a:lvl1pPr>
              <a:defRPr smtClean="0">
                <a:solidFill>
                  <a:schemeClr val="bg1"/>
                </a:solidFill>
              </a:defRPr>
            </a:lvl1pPr>
          </a:lstStyle>
          <a:p>
            <a:pPr>
              <a:defRPr/>
            </a:pPr>
            <a:endParaRPr lang="en-US" altLang="en-US" dirty="0"/>
          </a:p>
        </p:txBody>
      </p:sp>
      <p:sp>
        <p:nvSpPr>
          <p:cNvPr id="11" name="Rectangle 10"/>
          <p:cNvSpPr>
            <a:spLocks noGrp="1" noChangeArrowheads="1"/>
          </p:cNvSpPr>
          <p:nvPr>
            <p:ph type="ftr" sz="quarter" idx="11"/>
          </p:nvPr>
        </p:nvSpPr>
        <p:spPr/>
        <p:txBody>
          <a:bodyPr/>
          <a:lstStyle>
            <a:lvl1pPr algn="r">
              <a:defRPr smtClean="0"/>
            </a:lvl1pPr>
          </a:lstStyle>
          <a:p>
            <a:pPr>
              <a:defRPr/>
            </a:pPr>
            <a:endParaRPr lang="en-US" altLang="en-US" dirty="0"/>
          </a:p>
        </p:txBody>
      </p:sp>
      <p:sp>
        <p:nvSpPr>
          <p:cNvPr id="12" name="Rectangle 11"/>
          <p:cNvSpPr>
            <a:spLocks noGrp="1" noChangeArrowheads="1"/>
          </p:cNvSpPr>
          <p:nvPr>
            <p:ph type="sldNum" sz="quarter" idx="12"/>
          </p:nvPr>
        </p:nvSpPr>
        <p:spPr>
          <a:xfrm>
            <a:off x="76200" y="6248400"/>
            <a:ext cx="587375" cy="488950"/>
          </a:xfrm>
        </p:spPr>
        <p:txBody>
          <a:bodyPr anchorCtr="0"/>
          <a:lstStyle>
            <a:lvl1pPr>
              <a:defRPr smtClean="0"/>
            </a:lvl1pPr>
          </a:lstStyle>
          <a:p>
            <a:pPr>
              <a:defRPr/>
            </a:pPr>
            <a:fld id="{DF512CA7-9ABB-4E7F-87A3-5B30D1E5FAEE}" type="slidenum">
              <a:rPr lang="en-US" altLang="en-US"/>
              <a:pPr>
                <a:defRPr/>
              </a:pPr>
              <a:t>‹#›</a:t>
            </a:fld>
            <a:endParaRPr lang="en-US" altLang="en-US" dirty="0"/>
          </a:p>
        </p:txBody>
      </p:sp>
    </p:spTree>
    <p:extLst>
      <p:ext uri="{BB962C8B-B14F-4D97-AF65-F5344CB8AC3E}">
        <p14:creationId xmlns:p14="http://schemas.microsoft.com/office/powerpoint/2010/main" val="30894971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B66BBF3C-D27A-44AA-8ED8-75673B0E0CF8}" type="slidenum">
              <a:rPr lang="en-US" altLang="en-US"/>
              <a:pPr>
                <a:defRPr/>
              </a:pPr>
              <a:t>‹#›</a:t>
            </a:fld>
            <a:endParaRPr lang="en-US" altLang="en-US" dirty="0"/>
          </a:p>
        </p:txBody>
      </p:sp>
    </p:spTree>
    <p:extLst>
      <p:ext uri="{BB962C8B-B14F-4D97-AF65-F5344CB8AC3E}">
        <p14:creationId xmlns:p14="http://schemas.microsoft.com/office/powerpoint/2010/main" val="27007941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762000"/>
            <a:ext cx="1981200" cy="532447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62000" y="762000"/>
            <a:ext cx="5791200" cy="53244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A17C38C1-0FA9-4D1A-9058-52868ABB9536}" type="slidenum">
              <a:rPr lang="en-US" altLang="en-US"/>
              <a:pPr>
                <a:defRPr/>
              </a:pPr>
              <a:t>‹#›</a:t>
            </a:fld>
            <a:endParaRPr lang="en-US" altLang="en-US" dirty="0"/>
          </a:p>
        </p:txBody>
      </p:sp>
    </p:spTree>
    <p:extLst>
      <p:ext uri="{BB962C8B-B14F-4D97-AF65-F5344CB8AC3E}">
        <p14:creationId xmlns:p14="http://schemas.microsoft.com/office/powerpoint/2010/main" val="7326356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5BDBC964-145E-46F2-873C-964447E6BE34}" type="slidenum">
              <a:rPr lang="en-US" altLang="en-US"/>
              <a:pPr>
                <a:defRPr/>
              </a:pPr>
              <a:t>‹#›</a:t>
            </a:fld>
            <a:endParaRPr lang="en-US" altLang="en-US" dirty="0"/>
          </a:p>
        </p:txBody>
      </p:sp>
    </p:spTree>
    <p:extLst>
      <p:ext uri="{BB962C8B-B14F-4D97-AF65-F5344CB8AC3E}">
        <p14:creationId xmlns:p14="http://schemas.microsoft.com/office/powerpoint/2010/main" val="28340752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5"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6" name="Rectangle 13"/>
          <p:cNvSpPr>
            <a:spLocks noGrp="1" noChangeArrowheads="1"/>
          </p:cNvSpPr>
          <p:nvPr>
            <p:ph type="sldNum" sz="quarter" idx="12"/>
          </p:nvPr>
        </p:nvSpPr>
        <p:spPr>
          <a:ln/>
        </p:spPr>
        <p:txBody>
          <a:bodyPr/>
          <a:lstStyle>
            <a:lvl1pPr>
              <a:defRPr/>
            </a:lvl1pPr>
          </a:lstStyle>
          <a:p>
            <a:pPr>
              <a:defRPr/>
            </a:pPr>
            <a:fld id="{86C38B29-59C2-4AE4-A78E-7FE05891FE3B}" type="slidenum">
              <a:rPr lang="en-US" altLang="en-US"/>
              <a:pPr>
                <a:defRPr/>
              </a:pPr>
              <a:t>‹#›</a:t>
            </a:fld>
            <a:endParaRPr lang="en-US" altLang="en-US" dirty="0"/>
          </a:p>
        </p:txBody>
      </p:sp>
    </p:spTree>
    <p:extLst>
      <p:ext uri="{BB962C8B-B14F-4D97-AF65-F5344CB8AC3E}">
        <p14:creationId xmlns:p14="http://schemas.microsoft.com/office/powerpoint/2010/main" val="25169976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2362200"/>
            <a:ext cx="3770313"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760913" y="2362200"/>
            <a:ext cx="3770312" cy="37242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949AAAF9-9615-4B79-AD41-717300F560BA}" type="slidenum">
              <a:rPr lang="en-US" altLang="en-US"/>
              <a:pPr>
                <a:defRPr/>
              </a:pPr>
              <a:t>‹#›</a:t>
            </a:fld>
            <a:endParaRPr lang="en-US" altLang="en-US" dirty="0"/>
          </a:p>
        </p:txBody>
      </p:sp>
    </p:spTree>
    <p:extLst>
      <p:ext uri="{BB962C8B-B14F-4D97-AF65-F5344CB8AC3E}">
        <p14:creationId xmlns:p14="http://schemas.microsoft.com/office/powerpoint/2010/main" val="16065860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8"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9" name="Rectangle 13"/>
          <p:cNvSpPr>
            <a:spLocks noGrp="1" noChangeArrowheads="1"/>
          </p:cNvSpPr>
          <p:nvPr>
            <p:ph type="sldNum" sz="quarter" idx="12"/>
          </p:nvPr>
        </p:nvSpPr>
        <p:spPr>
          <a:ln/>
        </p:spPr>
        <p:txBody>
          <a:bodyPr/>
          <a:lstStyle>
            <a:lvl1pPr>
              <a:defRPr/>
            </a:lvl1pPr>
          </a:lstStyle>
          <a:p>
            <a:pPr>
              <a:defRPr/>
            </a:pPr>
            <a:fld id="{FBF5EFBA-C48B-4660-8B12-D6F80C463A73}" type="slidenum">
              <a:rPr lang="en-US" altLang="en-US"/>
              <a:pPr>
                <a:defRPr/>
              </a:pPr>
              <a:t>‹#›</a:t>
            </a:fld>
            <a:endParaRPr lang="en-US" altLang="en-US" dirty="0"/>
          </a:p>
        </p:txBody>
      </p:sp>
    </p:spTree>
    <p:extLst>
      <p:ext uri="{BB962C8B-B14F-4D97-AF65-F5344CB8AC3E}">
        <p14:creationId xmlns:p14="http://schemas.microsoft.com/office/powerpoint/2010/main" val="7441243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4"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5" name="Rectangle 13"/>
          <p:cNvSpPr>
            <a:spLocks noGrp="1" noChangeArrowheads="1"/>
          </p:cNvSpPr>
          <p:nvPr>
            <p:ph type="sldNum" sz="quarter" idx="12"/>
          </p:nvPr>
        </p:nvSpPr>
        <p:spPr>
          <a:ln/>
        </p:spPr>
        <p:txBody>
          <a:bodyPr/>
          <a:lstStyle>
            <a:lvl1pPr>
              <a:defRPr/>
            </a:lvl1pPr>
          </a:lstStyle>
          <a:p>
            <a:pPr>
              <a:defRPr/>
            </a:pPr>
            <a:fld id="{F4D04C6B-CB1C-4326-810E-2DFAA6983CD5}" type="slidenum">
              <a:rPr lang="en-US" altLang="en-US"/>
              <a:pPr>
                <a:defRPr/>
              </a:pPr>
              <a:t>‹#›</a:t>
            </a:fld>
            <a:endParaRPr lang="en-US" altLang="en-US" dirty="0"/>
          </a:p>
        </p:txBody>
      </p:sp>
    </p:spTree>
    <p:extLst>
      <p:ext uri="{BB962C8B-B14F-4D97-AF65-F5344CB8AC3E}">
        <p14:creationId xmlns:p14="http://schemas.microsoft.com/office/powerpoint/2010/main" val="15671267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3"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4" name="Rectangle 13"/>
          <p:cNvSpPr>
            <a:spLocks noGrp="1" noChangeArrowheads="1"/>
          </p:cNvSpPr>
          <p:nvPr>
            <p:ph type="sldNum" sz="quarter" idx="12"/>
          </p:nvPr>
        </p:nvSpPr>
        <p:spPr>
          <a:ln/>
        </p:spPr>
        <p:txBody>
          <a:bodyPr/>
          <a:lstStyle>
            <a:lvl1pPr>
              <a:defRPr/>
            </a:lvl1pPr>
          </a:lstStyle>
          <a:p>
            <a:pPr>
              <a:defRPr/>
            </a:pPr>
            <a:fld id="{2E427462-C532-4637-BB71-80F603EB3C63}" type="slidenum">
              <a:rPr lang="en-US" altLang="en-US"/>
              <a:pPr>
                <a:defRPr/>
              </a:pPr>
              <a:t>‹#›</a:t>
            </a:fld>
            <a:endParaRPr lang="en-US" altLang="en-US" dirty="0"/>
          </a:p>
        </p:txBody>
      </p:sp>
    </p:spTree>
    <p:extLst>
      <p:ext uri="{BB962C8B-B14F-4D97-AF65-F5344CB8AC3E}">
        <p14:creationId xmlns:p14="http://schemas.microsoft.com/office/powerpoint/2010/main" val="3621000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FC9324C8-6318-4669-83AD-AF02B9DF92CA}" type="slidenum">
              <a:rPr lang="en-US" altLang="en-US"/>
              <a:pPr>
                <a:defRPr/>
              </a:pPr>
              <a:t>‹#›</a:t>
            </a:fld>
            <a:endParaRPr lang="en-US" altLang="en-US" dirty="0"/>
          </a:p>
        </p:txBody>
      </p:sp>
    </p:spTree>
    <p:extLst>
      <p:ext uri="{BB962C8B-B14F-4D97-AF65-F5344CB8AC3E}">
        <p14:creationId xmlns:p14="http://schemas.microsoft.com/office/powerpoint/2010/main" val="17223559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endParaRPr lang="en-US" altLang="en-US" dirty="0"/>
          </a:p>
        </p:txBody>
      </p:sp>
      <p:sp>
        <p:nvSpPr>
          <p:cNvPr id="6" name="Rectangle 12"/>
          <p:cNvSpPr>
            <a:spLocks noGrp="1" noChangeArrowheads="1"/>
          </p:cNvSpPr>
          <p:nvPr>
            <p:ph type="ftr" sz="quarter" idx="11"/>
          </p:nvPr>
        </p:nvSpPr>
        <p:spPr>
          <a:ln/>
        </p:spPr>
        <p:txBody>
          <a:bodyPr/>
          <a:lstStyle>
            <a:lvl1pPr>
              <a:defRPr/>
            </a:lvl1pPr>
          </a:lstStyle>
          <a:p>
            <a:pPr>
              <a:defRPr/>
            </a:pPr>
            <a:endParaRPr lang="en-US" altLang="en-US" dirty="0"/>
          </a:p>
        </p:txBody>
      </p:sp>
      <p:sp>
        <p:nvSpPr>
          <p:cNvPr id="7" name="Rectangle 13"/>
          <p:cNvSpPr>
            <a:spLocks noGrp="1" noChangeArrowheads="1"/>
          </p:cNvSpPr>
          <p:nvPr>
            <p:ph type="sldNum" sz="quarter" idx="12"/>
          </p:nvPr>
        </p:nvSpPr>
        <p:spPr>
          <a:ln/>
        </p:spPr>
        <p:txBody>
          <a:bodyPr/>
          <a:lstStyle>
            <a:lvl1pPr>
              <a:defRPr/>
            </a:lvl1pPr>
          </a:lstStyle>
          <a:p>
            <a:pPr>
              <a:defRPr/>
            </a:pPr>
            <a:fld id="{B90A91A0-001A-4949-A9BD-8A70FE535B91}" type="slidenum">
              <a:rPr lang="en-US" altLang="en-US"/>
              <a:pPr>
                <a:defRPr/>
              </a:pPr>
              <a:t>‹#›</a:t>
            </a:fld>
            <a:endParaRPr lang="en-US" altLang="en-US" dirty="0"/>
          </a:p>
        </p:txBody>
      </p:sp>
    </p:spTree>
    <p:extLst>
      <p:ext uri="{BB962C8B-B14F-4D97-AF65-F5344CB8AC3E}">
        <p14:creationId xmlns:p14="http://schemas.microsoft.com/office/powerpoint/2010/main" val="178300733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7620000" cy="6858000"/>
            <a:chOff x="0" y="0"/>
            <a:chExt cx="4800" cy="4320"/>
          </a:xfrm>
        </p:grpSpPr>
        <p:grpSp>
          <p:nvGrpSpPr>
            <p:cNvPr id="1032" name="Group 3"/>
            <p:cNvGrpSpPr>
              <a:grpSpLocks/>
            </p:cNvGrpSpPr>
            <p:nvPr userDrawn="1"/>
          </p:nvGrpSpPr>
          <p:grpSpPr bwMode="auto">
            <a:xfrm>
              <a:off x="0" y="0"/>
              <a:ext cx="2016" cy="4320"/>
              <a:chOff x="0" y="0"/>
              <a:chExt cx="2016" cy="4320"/>
            </a:xfrm>
          </p:grpSpPr>
          <p:sp>
            <p:nvSpPr>
              <p:cNvPr id="1036" name="Rectangle 4"/>
              <p:cNvSpPr>
                <a:spLocks noChangeArrowheads="1"/>
              </p:cNvSpPr>
              <p:nvPr userDrawn="1"/>
            </p:nvSpPr>
            <p:spPr bwMode="auto">
              <a:xfrm>
                <a:off x="0" y="0"/>
                <a:ext cx="480" cy="4320"/>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7" name="Freeform 5"/>
              <p:cNvSpPr>
                <a:spLocks/>
              </p:cNvSpPr>
              <p:nvPr userDrawn="1"/>
            </p:nvSpPr>
            <p:spPr bwMode="auto">
              <a:xfrm>
                <a:off x="288" y="0"/>
                <a:ext cx="1728" cy="735"/>
              </a:xfrm>
              <a:custGeom>
                <a:avLst/>
                <a:gdLst>
                  <a:gd name="T0" fmla="*/ 1728 w 1728"/>
                  <a:gd name="T1" fmla="*/ 0 h 735"/>
                  <a:gd name="T2" fmla="*/ 1728 w 1728"/>
                  <a:gd name="T3" fmla="*/ 480 h 735"/>
                  <a:gd name="T4" fmla="*/ 380 w 1728"/>
                  <a:gd name="T5" fmla="*/ 482 h 735"/>
                  <a:gd name="T6" fmla="*/ 354 w 1728"/>
                  <a:gd name="T7" fmla="*/ 480 h 735"/>
                  <a:gd name="T8" fmla="*/ 308 w 1728"/>
                  <a:gd name="T9" fmla="*/ 489 h 735"/>
                  <a:gd name="T10" fmla="*/ 246 w 1728"/>
                  <a:gd name="T11" fmla="*/ 531 h 735"/>
                  <a:gd name="T12" fmla="*/ 206 w 1728"/>
                  <a:gd name="T13" fmla="*/ 597 h 735"/>
                  <a:gd name="T14" fmla="*/ 192 w 1728"/>
                  <a:gd name="T15" fmla="*/ 666 h 735"/>
                  <a:gd name="T16" fmla="*/ 192 w 1728"/>
                  <a:gd name="T17" fmla="*/ 735 h 735"/>
                  <a:gd name="T18" fmla="*/ 0 w 1728"/>
                  <a:gd name="T19" fmla="*/ 735 h 735"/>
                  <a:gd name="T20" fmla="*/ 0 w 1728"/>
                  <a:gd name="T21" fmla="*/ 480 h 735"/>
                  <a:gd name="T22" fmla="*/ 0 w 1728"/>
                  <a:gd name="T23" fmla="*/ 0 h 735"/>
                  <a:gd name="T24" fmla="*/ 1728 w 1728"/>
                  <a:gd name="T25" fmla="*/ 0 h 735"/>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0" t="0" r="r" b="b"/>
                <a:pathLst>
                  <a:path w="1728" h="735">
                    <a:moveTo>
                      <a:pt x="1728" y="0"/>
                    </a:moveTo>
                    <a:lnTo>
                      <a:pt x="1728" y="480"/>
                    </a:lnTo>
                    <a:lnTo>
                      <a:pt x="380" y="482"/>
                    </a:lnTo>
                    <a:lnTo>
                      <a:pt x="354" y="480"/>
                    </a:lnTo>
                    <a:lnTo>
                      <a:pt x="308" y="489"/>
                    </a:lnTo>
                    <a:cubicBezTo>
                      <a:pt x="290" y="498"/>
                      <a:pt x="263" y="513"/>
                      <a:pt x="246" y="531"/>
                    </a:cubicBezTo>
                    <a:cubicBezTo>
                      <a:pt x="229" y="549"/>
                      <a:pt x="215" y="574"/>
                      <a:pt x="206" y="597"/>
                    </a:cubicBezTo>
                    <a:cubicBezTo>
                      <a:pt x="197" y="620"/>
                      <a:pt x="194" y="643"/>
                      <a:pt x="192" y="666"/>
                    </a:cubicBezTo>
                    <a:lnTo>
                      <a:pt x="192" y="735"/>
                    </a:lnTo>
                    <a:lnTo>
                      <a:pt x="0" y="735"/>
                    </a:lnTo>
                    <a:lnTo>
                      <a:pt x="0" y="480"/>
                    </a:lnTo>
                    <a:lnTo>
                      <a:pt x="0" y="0"/>
                    </a:lnTo>
                    <a:lnTo>
                      <a:pt x="1728" y="0"/>
                    </a:lnTo>
                    <a:close/>
                  </a:path>
                </a:pathLst>
              </a:custGeom>
              <a:solidFill>
                <a:schemeClr val="accent2"/>
              </a:solidFill>
              <a:ln>
                <a:noFill/>
              </a:ln>
              <a:effectLst/>
              <a:extLst>
                <a:ext uri="{91240B29-F687-4F45-9708-019B960494DF}">
                  <a14:hiddenLine xmlns:a14="http://schemas.microsoft.com/office/drawing/2010/main" w="9525" cap="flat" cmpd="sng">
                    <a:solidFill>
                      <a:schemeClr val="tx1"/>
                    </a:solidFill>
                    <a:prstDash val="solid"/>
                    <a:miter lim="800000"/>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n-US" dirty="0"/>
              </a:p>
            </p:txBody>
          </p:sp>
        </p:grpSp>
        <p:grpSp>
          <p:nvGrpSpPr>
            <p:cNvPr id="1033" name="Group 6"/>
            <p:cNvGrpSpPr>
              <a:grpSpLocks/>
            </p:cNvGrpSpPr>
            <p:nvPr/>
          </p:nvGrpSpPr>
          <p:grpSpPr bwMode="auto">
            <a:xfrm>
              <a:off x="144" y="1248"/>
              <a:ext cx="4656" cy="201"/>
              <a:chOff x="144" y="1248"/>
              <a:chExt cx="4656" cy="201"/>
            </a:xfrm>
          </p:grpSpPr>
          <p:sp>
            <p:nvSpPr>
              <p:cNvPr id="1034" name="AutoShape 7"/>
              <p:cNvSpPr>
                <a:spLocks noChangeArrowheads="1"/>
              </p:cNvSpPr>
              <p:nvPr/>
            </p:nvSpPr>
            <p:spPr bwMode="auto">
              <a:xfrm>
                <a:off x="384" y="1248"/>
                <a:ext cx="4416" cy="200"/>
              </a:xfrm>
              <a:prstGeom prst="roundRect">
                <a:avLst>
                  <a:gd name="adj" fmla="val 0"/>
                </a:avLst>
              </a:prstGeom>
              <a:solidFill>
                <a:schemeClr val="hlink"/>
              </a:solidFill>
              <a:ln>
                <a:noFill/>
              </a:ln>
              <a:effectLst/>
              <a:extLs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sp>
            <p:nvSpPr>
              <p:cNvPr id="1035" name="AutoShape 8"/>
              <p:cNvSpPr>
                <a:spLocks noChangeArrowheads="1"/>
              </p:cNvSpPr>
              <p:nvPr/>
            </p:nvSpPr>
            <p:spPr bwMode="auto">
              <a:xfrm flipH="1">
                <a:off x="144" y="1248"/>
                <a:ext cx="248" cy="201"/>
              </a:xfrm>
              <a:prstGeom prst="flowChartDelay">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endParaRPr lang="en-US" altLang="en-US" dirty="0"/>
              </a:p>
            </p:txBody>
          </p:sp>
        </p:grpSp>
      </p:grpSp>
      <p:sp>
        <p:nvSpPr>
          <p:cNvPr id="1027" name="AutoShape 9"/>
          <p:cNvSpPr>
            <a:spLocks noGrp="1" noChangeArrowheads="1"/>
          </p:cNvSpPr>
          <p:nvPr>
            <p:ph type="title"/>
          </p:nvPr>
        </p:nvSpPr>
        <p:spPr bwMode="auto">
          <a:xfrm>
            <a:off x="762000" y="762000"/>
            <a:ext cx="7924800" cy="1143000"/>
          </a:xfrm>
          <a:prstGeom prst="roundRect">
            <a:avLst>
              <a:gd name="adj" fmla="val 21667"/>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en-US" altLang="en-US"/>
              <a:t>Click to edit Master title style</a:t>
            </a:r>
          </a:p>
        </p:txBody>
      </p:sp>
      <p:sp>
        <p:nvSpPr>
          <p:cNvPr id="1028" name="Rectangle 10"/>
          <p:cNvSpPr>
            <a:spLocks noGrp="1" noChangeArrowheads="1"/>
          </p:cNvSpPr>
          <p:nvPr>
            <p:ph type="body" idx="1"/>
          </p:nvPr>
        </p:nvSpPr>
        <p:spPr bwMode="auto">
          <a:xfrm>
            <a:off x="838200" y="2362200"/>
            <a:ext cx="7693025" cy="3724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107" name="Rectangle 11"/>
          <p:cNvSpPr>
            <a:spLocks noGrp="1" noChangeArrowheads="1"/>
          </p:cNvSpPr>
          <p:nvPr>
            <p:ph type="dt" sz="half" idx="2"/>
          </p:nvPr>
        </p:nvSpPr>
        <p:spPr bwMode="auto">
          <a:xfrm>
            <a:off x="2438400" y="6248400"/>
            <a:ext cx="2130425"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smtClean="0"/>
            </a:lvl1pPr>
          </a:lstStyle>
          <a:p>
            <a:pPr>
              <a:defRPr/>
            </a:pPr>
            <a:endParaRPr lang="en-US" altLang="en-US" dirty="0"/>
          </a:p>
        </p:txBody>
      </p:sp>
      <p:sp>
        <p:nvSpPr>
          <p:cNvPr id="4108" name="Rectangle 12"/>
          <p:cNvSpPr>
            <a:spLocks noGrp="1" noChangeArrowheads="1"/>
          </p:cNvSpPr>
          <p:nvPr>
            <p:ph type="ftr" sz="quarter" idx="3"/>
          </p:nvPr>
        </p:nvSpPr>
        <p:spPr bwMode="auto">
          <a:xfrm>
            <a:off x="5791200" y="6248400"/>
            <a:ext cx="2897188" cy="474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400" smtClean="0"/>
            </a:lvl1pPr>
          </a:lstStyle>
          <a:p>
            <a:pPr>
              <a:defRPr/>
            </a:pPr>
            <a:endParaRPr lang="en-US" altLang="en-US" dirty="0"/>
          </a:p>
        </p:txBody>
      </p:sp>
      <p:sp>
        <p:nvSpPr>
          <p:cNvPr id="4109" name="Rectangle 13"/>
          <p:cNvSpPr>
            <a:spLocks noGrp="1" noChangeArrowheads="1"/>
          </p:cNvSpPr>
          <p:nvPr>
            <p:ph type="sldNum" sz="quarter" idx="4"/>
          </p:nvPr>
        </p:nvSpPr>
        <p:spPr bwMode="auto">
          <a:xfrm>
            <a:off x="84138" y="6242050"/>
            <a:ext cx="58737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1" compatLnSpc="1">
            <a:prstTxWarp prst="textNoShape">
              <a:avLst/>
            </a:prstTxWarp>
          </a:bodyPr>
          <a:lstStyle>
            <a:lvl1pPr eaLnBrk="1" hangingPunct="1">
              <a:defRPr sz="2600" b="1" smtClean="0">
                <a:solidFill>
                  <a:schemeClr val="bg1"/>
                </a:solidFill>
              </a:defRPr>
            </a:lvl1pPr>
          </a:lstStyle>
          <a:p>
            <a:pPr>
              <a:defRPr/>
            </a:pPr>
            <a:fld id="{5528130E-CFD2-4187-AD52-014BF5A4C4FE}" type="slidenum">
              <a:rPr lang="en-US" altLang="en-US"/>
              <a:pPr>
                <a:defRPr/>
              </a:pPr>
              <a:t>‹#›</a:t>
            </a:fld>
            <a:endParaRPr lang="en-US" altLang="en-US" dirty="0"/>
          </a:p>
        </p:txBody>
      </p:sp>
    </p:spTree>
  </p:cSld>
  <p:clrMap bg1="lt1" tx1="dk1" bg2="lt2" tx2="dk2" accent1="accent1" accent2="accent2" accent3="accent3" accent4="accent4" accent5="accent5" accent6="accent6" hlink="hlink" folHlink="folHlink"/>
  <p:sldLayoutIdLst>
    <p:sldLayoutId id="2147483672"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rtl="0" eaLnBrk="0" fontAlgn="base" hangingPunct="0">
        <a:lnSpc>
          <a:spcPct val="90000"/>
        </a:lnSpc>
        <a:spcBef>
          <a:spcPct val="0"/>
        </a:spcBef>
        <a:spcAft>
          <a:spcPct val="0"/>
        </a:spcAft>
        <a:defRPr sz="3600" b="1">
          <a:solidFill>
            <a:schemeClr val="tx2"/>
          </a:solidFill>
          <a:latin typeface="+mj-lt"/>
          <a:ea typeface="+mj-ea"/>
          <a:cs typeface="+mj-cs"/>
        </a:defRPr>
      </a:lvl1pPr>
      <a:lvl2pPr algn="l" rtl="0" eaLnBrk="0" fontAlgn="base" hangingPunct="0">
        <a:lnSpc>
          <a:spcPct val="90000"/>
        </a:lnSpc>
        <a:spcBef>
          <a:spcPct val="0"/>
        </a:spcBef>
        <a:spcAft>
          <a:spcPct val="0"/>
        </a:spcAft>
        <a:defRPr sz="3600" b="1">
          <a:solidFill>
            <a:schemeClr val="tx2"/>
          </a:solidFill>
          <a:latin typeface="Arial" charset="0"/>
        </a:defRPr>
      </a:lvl2pPr>
      <a:lvl3pPr algn="l" rtl="0" eaLnBrk="0" fontAlgn="base" hangingPunct="0">
        <a:lnSpc>
          <a:spcPct val="90000"/>
        </a:lnSpc>
        <a:spcBef>
          <a:spcPct val="0"/>
        </a:spcBef>
        <a:spcAft>
          <a:spcPct val="0"/>
        </a:spcAft>
        <a:defRPr sz="3600" b="1">
          <a:solidFill>
            <a:schemeClr val="tx2"/>
          </a:solidFill>
          <a:latin typeface="Arial" charset="0"/>
        </a:defRPr>
      </a:lvl3pPr>
      <a:lvl4pPr algn="l" rtl="0" eaLnBrk="0" fontAlgn="base" hangingPunct="0">
        <a:lnSpc>
          <a:spcPct val="90000"/>
        </a:lnSpc>
        <a:spcBef>
          <a:spcPct val="0"/>
        </a:spcBef>
        <a:spcAft>
          <a:spcPct val="0"/>
        </a:spcAft>
        <a:defRPr sz="3600" b="1">
          <a:solidFill>
            <a:schemeClr val="tx2"/>
          </a:solidFill>
          <a:latin typeface="Arial" charset="0"/>
        </a:defRPr>
      </a:lvl4pPr>
      <a:lvl5pPr algn="l" rtl="0" eaLnBrk="0" fontAlgn="base" hangingPunct="0">
        <a:lnSpc>
          <a:spcPct val="90000"/>
        </a:lnSpc>
        <a:spcBef>
          <a:spcPct val="0"/>
        </a:spcBef>
        <a:spcAft>
          <a:spcPct val="0"/>
        </a:spcAft>
        <a:defRPr sz="3600" b="1">
          <a:solidFill>
            <a:schemeClr val="tx2"/>
          </a:solidFill>
          <a:latin typeface="Arial" charset="0"/>
        </a:defRPr>
      </a:lvl5pPr>
      <a:lvl6pPr marL="457200" algn="l" rtl="0" fontAlgn="base">
        <a:lnSpc>
          <a:spcPct val="90000"/>
        </a:lnSpc>
        <a:spcBef>
          <a:spcPct val="0"/>
        </a:spcBef>
        <a:spcAft>
          <a:spcPct val="0"/>
        </a:spcAft>
        <a:defRPr sz="3600" b="1">
          <a:solidFill>
            <a:schemeClr val="tx2"/>
          </a:solidFill>
          <a:latin typeface="Arial" charset="0"/>
        </a:defRPr>
      </a:lvl6pPr>
      <a:lvl7pPr marL="914400" algn="l" rtl="0" fontAlgn="base">
        <a:lnSpc>
          <a:spcPct val="90000"/>
        </a:lnSpc>
        <a:spcBef>
          <a:spcPct val="0"/>
        </a:spcBef>
        <a:spcAft>
          <a:spcPct val="0"/>
        </a:spcAft>
        <a:defRPr sz="3600" b="1">
          <a:solidFill>
            <a:schemeClr val="tx2"/>
          </a:solidFill>
          <a:latin typeface="Arial" charset="0"/>
        </a:defRPr>
      </a:lvl7pPr>
      <a:lvl8pPr marL="1371600" algn="l" rtl="0" fontAlgn="base">
        <a:lnSpc>
          <a:spcPct val="90000"/>
        </a:lnSpc>
        <a:spcBef>
          <a:spcPct val="0"/>
        </a:spcBef>
        <a:spcAft>
          <a:spcPct val="0"/>
        </a:spcAft>
        <a:defRPr sz="3600" b="1">
          <a:solidFill>
            <a:schemeClr val="tx2"/>
          </a:solidFill>
          <a:latin typeface="Arial" charset="0"/>
        </a:defRPr>
      </a:lvl8pPr>
      <a:lvl9pPr marL="1828800" algn="l" rtl="0" fontAlgn="base">
        <a:lnSpc>
          <a:spcPct val="90000"/>
        </a:lnSpc>
        <a:spcBef>
          <a:spcPct val="0"/>
        </a:spcBef>
        <a:spcAft>
          <a:spcPct val="0"/>
        </a:spcAft>
        <a:defRPr sz="3600" b="1">
          <a:solidFill>
            <a:schemeClr val="tx2"/>
          </a:solidFill>
          <a:latin typeface="Arial" charset="0"/>
        </a:defRPr>
      </a:lvl9pPr>
    </p:titleStyle>
    <p:bodyStyle>
      <a:lvl1pPr marL="342900" indent="-342900" algn="l" rtl="0" eaLnBrk="0" fontAlgn="base" hangingPunct="0">
        <a:spcBef>
          <a:spcPct val="20000"/>
        </a:spcBef>
        <a:spcAft>
          <a:spcPct val="0"/>
        </a:spcAft>
        <a:buClr>
          <a:schemeClr val="tx1"/>
        </a:buClr>
        <a:buSzPct val="75000"/>
        <a:buFont typeface="Wingdings" pitchFamily="2" charset="2"/>
        <a:buChar char="l"/>
        <a:defRPr sz="28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SzPct val="75000"/>
        <a:buChar char="–"/>
        <a:defRPr sz="2400">
          <a:solidFill>
            <a:schemeClr val="tx1"/>
          </a:solidFill>
          <a:latin typeface="+mn-lt"/>
        </a:defRPr>
      </a:lvl2pPr>
      <a:lvl3pPr marL="1143000" indent="-228600" algn="l" rtl="0" eaLnBrk="0" fontAlgn="base" hangingPunct="0">
        <a:spcBef>
          <a:spcPct val="20000"/>
        </a:spcBef>
        <a:spcAft>
          <a:spcPct val="0"/>
        </a:spcAft>
        <a:buClr>
          <a:schemeClr val="tx1"/>
        </a:buClr>
        <a:buSzPct val="75000"/>
        <a:buFont typeface="Wingdings" pitchFamily="2" charset="2"/>
        <a:buChar char="l"/>
        <a:defRPr sz="2000">
          <a:solidFill>
            <a:schemeClr val="tx1"/>
          </a:solidFill>
          <a:latin typeface="+mn-lt"/>
        </a:defRPr>
      </a:lvl3pPr>
      <a:lvl4pPr marL="1600200" indent="-228600" algn="l" rtl="0" eaLnBrk="0" fontAlgn="base" hangingPunct="0">
        <a:spcBef>
          <a:spcPct val="20000"/>
        </a:spcBef>
        <a:spcAft>
          <a:spcPct val="0"/>
        </a:spcAft>
        <a:buClr>
          <a:schemeClr val="tx1"/>
        </a:buClr>
        <a:buSzPct val="80000"/>
        <a:buChar char="–"/>
        <a:defRPr>
          <a:solidFill>
            <a:schemeClr val="tx1"/>
          </a:solidFill>
          <a:latin typeface="+mn-lt"/>
        </a:defRPr>
      </a:lvl4pPr>
      <a:lvl5pPr marL="2057400" indent="-228600" algn="l" rtl="0" eaLnBrk="0" fontAlgn="base" hangingPunct="0">
        <a:spcBef>
          <a:spcPct val="20000"/>
        </a:spcBef>
        <a:spcAft>
          <a:spcPct val="0"/>
        </a:spcAft>
        <a:buClr>
          <a:schemeClr val="tx1"/>
        </a:buClr>
        <a:buSzPct val="65000"/>
        <a:buFont typeface="Wingdings" pitchFamily="2" charset="2"/>
        <a:buChar char="l"/>
        <a:defRPr>
          <a:solidFill>
            <a:schemeClr val="tx1"/>
          </a:solidFill>
          <a:latin typeface="+mn-lt"/>
        </a:defRPr>
      </a:lvl5pPr>
      <a:lvl6pPr marL="25146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6pPr>
      <a:lvl7pPr marL="29718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7pPr>
      <a:lvl8pPr marL="34290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8pPr>
      <a:lvl9pPr marL="3886200" indent="-228600" algn="l" rtl="0" fontAlgn="base">
        <a:spcBef>
          <a:spcPct val="20000"/>
        </a:spcBef>
        <a:spcAft>
          <a:spcPct val="0"/>
        </a:spcAft>
        <a:buClr>
          <a:schemeClr val="tx1"/>
        </a:buClr>
        <a:buSzPct val="65000"/>
        <a:buFont typeface="Wingdings" pitchFamily="2" charset="2"/>
        <a:buChar char="l"/>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mailto:damien@atxmentalhealth.com" TargetMode="External"/><Relationship Id="rId2" Type="http://schemas.openxmlformats.org/officeDocument/2006/relationships/hyperlink" Target="mailto:sarah@atxmentalhealth.com" TargetMode="External"/><Relationship Id="rId1" Type="http://schemas.openxmlformats.org/officeDocument/2006/relationships/slideLayout" Target="../slideLayouts/slideLayout2.xml"/><Relationship Id="rId6" Type="http://schemas.openxmlformats.org/officeDocument/2006/relationships/image" Target="../media/image3.jpeg"/><Relationship Id="rId5" Type="http://schemas.openxmlformats.org/officeDocument/2006/relationships/image" Target="../media/image2.jpeg"/><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AutoShape 2"/>
          <p:cNvSpPr>
            <a:spLocks noGrp="1" noChangeArrowheads="1"/>
          </p:cNvSpPr>
          <p:nvPr>
            <p:ph type="ctrTitle"/>
          </p:nvPr>
        </p:nvSpPr>
        <p:spPr/>
        <p:txBody>
          <a:bodyPr/>
          <a:lstStyle/>
          <a:p>
            <a:pPr eaLnBrk="1" hangingPunct="1"/>
            <a:r>
              <a:rPr lang="en-US" altLang="en-US" dirty="0">
                <a:solidFill>
                  <a:schemeClr val="tx2"/>
                </a:solidFill>
              </a:rPr>
              <a:t>Divorce and Mental Health Considerations (It’s Not Just Legal and Financial Issues)</a:t>
            </a:r>
          </a:p>
        </p:txBody>
      </p:sp>
      <p:sp>
        <p:nvSpPr>
          <p:cNvPr id="3075" name="Rectangle 3"/>
          <p:cNvSpPr>
            <a:spLocks noGrp="1" noChangeArrowheads="1"/>
          </p:cNvSpPr>
          <p:nvPr>
            <p:ph type="subTitle" idx="1"/>
          </p:nvPr>
        </p:nvSpPr>
        <p:spPr/>
        <p:txBody>
          <a:bodyPr/>
          <a:lstStyle/>
          <a:p>
            <a:pPr eaLnBrk="1" hangingPunct="1"/>
            <a:r>
              <a:rPr lang="en-US" altLang="en-US" sz="1800" dirty="0"/>
              <a:t>By: </a:t>
            </a:r>
            <a:r>
              <a:rPr lang="fr-FR" altLang="en-US" sz="1800" dirty="0"/>
              <a:t>Sarah Robinson, LCSW-S, Damien Robinson, LPC of ATX Mental Health and </a:t>
            </a:r>
            <a:r>
              <a:rPr lang="en-US" altLang="en-US" sz="1800" dirty="0"/>
              <a:t>Martin M. Shenkman, Esq.</a:t>
            </a:r>
          </a:p>
        </p:txBody>
      </p:sp>
      <p:pic>
        <p:nvPicPr>
          <p:cNvPr id="2" name="Picture 1"/>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510398" y="5715000"/>
            <a:ext cx="1292432" cy="495605"/>
          </a:xfrm>
          <a:prstGeom prst="rect">
            <a:avLst/>
          </a:prstGeom>
        </p:spPr>
      </p:pic>
      <p:pic>
        <p:nvPicPr>
          <p:cNvPr id="3" name="Picture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74720" y="5715000"/>
            <a:ext cx="1596966" cy="483108"/>
          </a:xfrm>
          <a:prstGeom prst="rect">
            <a:avLst/>
          </a:prstGeom>
        </p:spPr>
      </p:pic>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572000" y="5339958"/>
            <a:ext cx="1886527" cy="1220694"/>
          </a:xfrm>
          <a:prstGeom prst="rect">
            <a:avLst/>
          </a:prstGeom>
        </p:spPr>
      </p:pic>
      <p:sp>
        <p:nvSpPr>
          <p:cNvPr id="5" name="Slide Number Placeholder 4"/>
          <p:cNvSpPr>
            <a:spLocks noGrp="1"/>
          </p:cNvSpPr>
          <p:nvPr>
            <p:ph type="sldNum" sz="quarter" idx="12"/>
          </p:nvPr>
        </p:nvSpPr>
        <p:spPr/>
        <p:txBody>
          <a:bodyPr/>
          <a:lstStyle/>
          <a:p>
            <a:pPr>
              <a:defRPr/>
            </a:pPr>
            <a:fld id="{DF512CA7-9ABB-4E7F-87A3-5B30D1E5FAEE}" type="slidenum">
              <a:rPr lang="en-US" altLang="en-US" smtClean="0"/>
              <a:pPr>
                <a:defRPr/>
              </a:pPr>
              <a:t>1</a:t>
            </a:fld>
            <a:endParaRPr lang="en-US" altLang="en-US" dirty="0"/>
          </a:p>
        </p:txBody>
      </p:sp>
    </p:spTree>
    <p:extLst>
      <p:ext uri="{BB962C8B-B14F-4D97-AF65-F5344CB8AC3E}">
        <p14:creationId xmlns:p14="http://schemas.microsoft.com/office/powerpoint/2010/main" val="1029809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AutoShape 2"/>
          <p:cNvSpPr>
            <a:spLocks noGrp="1" noChangeArrowheads="1"/>
          </p:cNvSpPr>
          <p:nvPr>
            <p:ph type="title"/>
          </p:nvPr>
        </p:nvSpPr>
        <p:spPr/>
        <p:txBody>
          <a:bodyPr/>
          <a:lstStyle/>
          <a:p>
            <a:pPr eaLnBrk="1" hangingPunct="1"/>
            <a:r>
              <a:rPr lang="en-US" altLang="en-US" dirty="0"/>
              <a:t>General Disclaimer</a:t>
            </a:r>
          </a:p>
        </p:txBody>
      </p:sp>
      <p:sp>
        <p:nvSpPr>
          <p:cNvPr id="4099" name="Rectangle 3"/>
          <p:cNvSpPr>
            <a:spLocks noGrp="1" noChangeArrowheads="1"/>
          </p:cNvSpPr>
          <p:nvPr>
            <p:ph type="body" idx="1"/>
          </p:nvPr>
        </p:nvSpPr>
        <p:spPr/>
        <p:txBody>
          <a:bodyPr/>
          <a:lstStyle/>
          <a:p>
            <a:pPr eaLnBrk="1" hangingPunct="1">
              <a:lnSpc>
                <a:spcPct val="90000"/>
              </a:lnSpc>
            </a:pPr>
            <a:r>
              <a:rPr lang="en-US" altLang="en-US" sz="2000" dirty="0">
                <a:solidFill>
                  <a:schemeClr val="tx2"/>
                </a:solidFill>
              </a:rPr>
              <a:t>The information and/or the materials provided as part of this program are intended and provided solely for informational and educational purposes.  None of the information and/or materials provided as part of this power point or ancillary materials are intended to be, nor should they be construed to be the basis of any investment, legal, tax or other professional advice. Under no circumstances  should the audio, PowerPoint or other materials be considered to be, or used as, independent legal, tax, investment or other professional advice. The discussions are general in nature and not person specific. Laws vary by state and are subject to constant change. Economic developments could dramatically alter the illustrations or recommendations offered in the program or materials.</a:t>
            </a:r>
          </a:p>
        </p:txBody>
      </p:sp>
      <p:sp>
        <p:nvSpPr>
          <p:cNvPr id="2" name="Slide Number Placeholder 1"/>
          <p:cNvSpPr>
            <a:spLocks noGrp="1"/>
          </p:cNvSpPr>
          <p:nvPr>
            <p:ph type="sldNum" sz="quarter" idx="12"/>
          </p:nvPr>
        </p:nvSpPr>
        <p:spPr/>
        <p:txBody>
          <a:bodyPr/>
          <a:lstStyle/>
          <a:p>
            <a:pPr>
              <a:defRPr/>
            </a:pPr>
            <a:fld id="{5BDBC964-145E-46F2-873C-964447E6BE34}" type="slidenum">
              <a:rPr lang="en-US" altLang="en-US" smtClean="0"/>
              <a:pPr>
                <a:defRPr/>
              </a:pPr>
              <a:t>2</a:t>
            </a:fld>
            <a:endParaRPr lang="en-US"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Meet With a Mental health Professional BEFORE Meeting with a Lawyer</a:t>
            </a:r>
          </a:p>
        </p:txBody>
      </p:sp>
      <p:sp>
        <p:nvSpPr>
          <p:cNvPr id="3" name="Content Placeholder 2"/>
          <p:cNvSpPr>
            <a:spLocks noGrp="1"/>
          </p:cNvSpPr>
          <p:nvPr>
            <p:ph idx="1"/>
          </p:nvPr>
        </p:nvSpPr>
        <p:spPr/>
        <p:txBody>
          <a:bodyPr/>
          <a:lstStyle/>
          <a:p>
            <a:r>
              <a:rPr lang="en-US" sz="1800" dirty="0">
                <a:solidFill>
                  <a:schemeClr val="tx2"/>
                </a:solidFill>
              </a:rPr>
              <a:t>Have you met with a mental health professional before consulting a lawyer? While a good marriage counselor might address these issues if you have met with the counselor individually (not just as a couple), that might suffice. But it may be advisable to meet with your own counselor before hiring an attorney.</a:t>
            </a:r>
          </a:p>
          <a:p>
            <a:r>
              <a:rPr lang="en-US" sz="1800" dirty="0">
                <a:solidFill>
                  <a:schemeClr val="tx2"/>
                </a:solidFill>
              </a:rPr>
              <a:t>Have you been subject to emotional abuse in the marriage you’re leaving? If the lawyer doesn’t show empathy that may retrigger the reactions, you had to the emotional abuse in the marriage. That could be a problem. For example, if the attorney recommends an excessively aggressive approach, you might not realize it and may not be able to direct the lawyer to do otherwise. That might set you up for a more costly, combative and difficult divorce.</a:t>
            </a:r>
          </a:p>
          <a:p>
            <a:r>
              <a:rPr lang="en-US" sz="1800" dirty="0">
                <a:solidFill>
                  <a:schemeClr val="tx2"/>
                </a:solidFill>
              </a:rPr>
              <a:t>This is why meeting with a mental health professional to discuss the inevitable divorce process could be vital.</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3</a:t>
            </a:fld>
            <a:endParaRPr lang="en-US" altLang="en-US" dirty="0"/>
          </a:p>
        </p:txBody>
      </p:sp>
    </p:spTree>
    <p:extLst>
      <p:ext uri="{BB962C8B-B14F-4D97-AF65-F5344CB8AC3E}">
        <p14:creationId xmlns:p14="http://schemas.microsoft.com/office/powerpoint/2010/main" val="3170039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800" dirty="0"/>
              <a:t>“Fight or Flight” or “Fawn or Freeze” Response May Affect Your Divorce</a:t>
            </a:r>
          </a:p>
        </p:txBody>
      </p:sp>
      <p:sp>
        <p:nvSpPr>
          <p:cNvPr id="3" name="Content Placeholder 2"/>
          <p:cNvSpPr>
            <a:spLocks noGrp="1"/>
          </p:cNvSpPr>
          <p:nvPr>
            <p:ph idx="1"/>
          </p:nvPr>
        </p:nvSpPr>
        <p:spPr/>
        <p:txBody>
          <a:bodyPr/>
          <a:lstStyle/>
          <a:p>
            <a:r>
              <a:rPr lang="en-US" sz="1800" dirty="0">
                <a:solidFill>
                  <a:schemeClr val="tx2"/>
                </a:solidFill>
              </a:rPr>
              <a:t>Explain “Fight or Flight.” </a:t>
            </a:r>
          </a:p>
          <a:p>
            <a:r>
              <a:rPr lang="en-US" sz="1800" dirty="0">
                <a:solidFill>
                  <a:schemeClr val="tx2"/>
                </a:solidFill>
              </a:rPr>
              <a:t>Explain “Fawn or Freeze.” </a:t>
            </a:r>
          </a:p>
          <a:p>
            <a:r>
              <a:rPr lang="en-US" sz="1800" dirty="0">
                <a:solidFill>
                  <a:schemeClr val="tx2"/>
                </a:solidFill>
              </a:rPr>
              <a:t>How might these affect your divorce.</a:t>
            </a:r>
          </a:p>
          <a:p>
            <a:r>
              <a:rPr lang="en-US" sz="1800" dirty="0">
                <a:solidFill>
                  <a:schemeClr val="tx2"/>
                </a:solidFill>
              </a:rPr>
              <a:t>Fawn is a description of a state of being. Instead of “fight or flight” there is a version called “fawn and freeze.” You just get stuck in a position of “I’ll give this person whatever they want so they you are OK.” If you are getting out of an abusive marriage you may be subject to a “fawn and freeze” response and give in to the attorney who is taking you down a path that won’t be productive. </a:t>
            </a:r>
          </a:p>
          <a:p>
            <a:r>
              <a:rPr lang="en-US" sz="1800" dirty="0">
                <a:solidFill>
                  <a:schemeClr val="tx2"/>
                </a:solidFill>
              </a:rPr>
              <a:t>If the lawyer has no sensitivity or empathy, they may not pick up on your feelings or needs</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4</a:t>
            </a:fld>
            <a:endParaRPr lang="en-US" altLang="en-US" dirty="0"/>
          </a:p>
        </p:txBody>
      </p:sp>
    </p:spTree>
    <p:extLst>
      <p:ext uri="{BB962C8B-B14F-4D97-AF65-F5344CB8AC3E}">
        <p14:creationId xmlns:p14="http://schemas.microsoft.com/office/powerpoint/2010/main" val="550481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Interview Questions for Attorneys</a:t>
            </a:r>
          </a:p>
        </p:txBody>
      </p:sp>
      <p:sp>
        <p:nvSpPr>
          <p:cNvPr id="3" name="Content Placeholder 2"/>
          <p:cNvSpPr>
            <a:spLocks noGrp="1"/>
          </p:cNvSpPr>
          <p:nvPr>
            <p:ph idx="1"/>
          </p:nvPr>
        </p:nvSpPr>
        <p:spPr/>
        <p:txBody>
          <a:bodyPr/>
          <a:lstStyle/>
          <a:p>
            <a:r>
              <a:rPr lang="en-US" dirty="0">
                <a:solidFill>
                  <a:schemeClr val="tx2"/>
                </a:solidFill>
              </a:rPr>
              <a:t>How do you interview lawyers to identify whether they have any sense of trauma awareness and how it impacts their interactions with you as a client?</a:t>
            </a:r>
          </a:p>
        </p:txBody>
      </p:sp>
      <p:sp>
        <p:nvSpPr>
          <p:cNvPr id="4" name="Slide Number Placeholder 3"/>
          <p:cNvSpPr>
            <a:spLocks noGrp="1"/>
          </p:cNvSpPr>
          <p:nvPr>
            <p:ph type="sldNum" sz="quarter" idx="12"/>
          </p:nvPr>
        </p:nvSpPr>
        <p:spPr/>
        <p:txBody>
          <a:bodyPr/>
          <a:lstStyle/>
          <a:p>
            <a:pPr>
              <a:defRPr/>
            </a:pPr>
            <a:fld id="{5BDBC964-145E-46F2-873C-964447E6BE34}" type="slidenum">
              <a:rPr lang="en-US" altLang="en-US" smtClean="0"/>
              <a:pPr>
                <a:defRPr/>
              </a:pPr>
              <a:t>5</a:t>
            </a:fld>
            <a:endParaRPr lang="en-US" altLang="en-US" dirty="0"/>
          </a:p>
        </p:txBody>
      </p:sp>
    </p:spTree>
    <p:extLst>
      <p:ext uri="{BB962C8B-B14F-4D97-AF65-F5344CB8AC3E}">
        <p14:creationId xmlns:p14="http://schemas.microsoft.com/office/powerpoint/2010/main" val="834020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Additional information</a:t>
            </a:r>
          </a:p>
        </p:txBody>
      </p:sp>
      <p:sp>
        <p:nvSpPr>
          <p:cNvPr id="3" name="Content Placeholder 2"/>
          <p:cNvSpPr>
            <a:spLocks noGrp="1"/>
          </p:cNvSpPr>
          <p:nvPr>
            <p:ph idx="1"/>
          </p:nvPr>
        </p:nvSpPr>
        <p:spPr/>
        <p:txBody>
          <a:bodyPr/>
          <a:lstStyle/>
          <a:p>
            <a:r>
              <a:rPr lang="fr-FR" dirty="0">
                <a:solidFill>
                  <a:schemeClr val="tx2"/>
                </a:solidFill>
              </a:rPr>
              <a:t>Sarah Robinson </a:t>
            </a:r>
            <a:r>
              <a:rPr lang="fr-FR" dirty="0">
                <a:solidFill>
                  <a:schemeClr val="tx2"/>
                </a:solidFill>
                <a:hlinkClick r:id="rId2"/>
              </a:rPr>
              <a:t>sarah@atxmentalhealth.com</a:t>
            </a:r>
            <a:endParaRPr lang="fr-FR" dirty="0">
              <a:solidFill>
                <a:schemeClr val="tx2"/>
              </a:solidFill>
            </a:endParaRPr>
          </a:p>
          <a:p>
            <a:r>
              <a:rPr lang="fr-FR" dirty="0">
                <a:solidFill>
                  <a:schemeClr val="tx2"/>
                </a:solidFill>
              </a:rPr>
              <a:t>Damien Robinson </a:t>
            </a:r>
            <a:r>
              <a:rPr lang="fr-FR" dirty="0">
                <a:solidFill>
                  <a:schemeClr val="tx2"/>
                </a:solidFill>
                <a:hlinkClick r:id="rId3"/>
              </a:rPr>
              <a:t>damien@atxmentalhealth.com</a:t>
            </a:r>
            <a:endParaRPr lang="fr-FR" dirty="0">
              <a:solidFill>
                <a:schemeClr val="tx2"/>
              </a:solidFill>
            </a:endParaRPr>
          </a:p>
          <a:p>
            <a:endParaRPr lang="en-US" dirty="0">
              <a:solidFill>
                <a:schemeClr val="tx2"/>
              </a:solidFill>
            </a:endParaRPr>
          </a:p>
        </p:txBody>
      </p:sp>
      <p:pic>
        <p:nvPicPr>
          <p:cNvPr id="4" name="Picture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67200" y="6086475"/>
            <a:ext cx="1292432" cy="495605"/>
          </a:xfrm>
          <a:prstGeom prst="rect">
            <a:avLst/>
          </a:prstGeom>
        </p:spPr>
      </p:pic>
      <p:pic>
        <p:nvPicPr>
          <p:cNvPr id="5" name="Picture 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565467" y="6086475"/>
            <a:ext cx="1596966" cy="483108"/>
          </a:xfrm>
          <a:prstGeom prst="rect">
            <a:avLst/>
          </a:prstGeom>
        </p:spPr>
      </p:pic>
      <p:pic>
        <p:nvPicPr>
          <p:cNvPr id="6" name="Picture 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172200" y="5637306"/>
            <a:ext cx="1886527" cy="1220694"/>
          </a:xfrm>
          <a:prstGeom prst="rect">
            <a:avLst/>
          </a:prstGeom>
        </p:spPr>
      </p:pic>
      <p:sp>
        <p:nvSpPr>
          <p:cNvPr id="7" name="Slide Number Placeholder 6"/>
          <p:cNvSpPr>
            <a:spLocks noGrp="1"/>
          </p:cNvSpPr>
          <p:nvPr>
            <p:ph type="sldNum" sz="quarter" idx="12"/>
          </p:nvPr>
        </p:nvSpPr>
        <p:spPr/>
        <p:txBody>
          <a:bodyPr/>
          <a:lstStyle/>
          <a:p>
            <a:pPr>
              <a:defRPr/>
            </a:pPr>
            <a:fld id="{5BDBC964-145E-46F2-873C-964447E6BE34}" type="slidenum">
              <a:rPr lang="en-US" altLang="en-US" smtClean="0"/>
              <a:pPr>
                <a:defRPr/>
              </a:pPr>
              <a:t>6</a:t>
            </a:fld>
            <a:endParaRPr lang="en-US" altLang="en-US" dirty="0"/>
          </a:p>
        </p:txBody>
      </p:sp>
    </p:spTree>
    <p:extLst>
      <p:ext uri="{BB962C8B-B14F-4D97-AF65-F5344CB8AC3E}">
        <p14:creationId xmlns:p14="http://schemas.microsoft.com/office/powerpoint/2010/main" val="2699482620"/>
      </p:ext>
    </p:extLst>
  </p:cSld>
  <p:clrMapOvr>
    <a:masterClrMapping/>
  </p:clrMapOvr>
</p:sld>
</file>

<file path=ppt/theme/theme1.xml><?xml version="1.0" encoding="utf-8"?>
<a:theme xmlns:a="http://schemas.openxmlformats.org/drawingml/2006/main" name="Capsules">
  <a:themeElements>
    <a:clrScheme name="LawEasy">
      <a:dk1>
        <a:srgbClr val="3A9BBB"/>
      </a:dk1>
      <a:lt1>
        <a:srgbClr val="FFFFFF"/>
      </a:lt1>
      <a:dk2>
        <a:srgbClr val="000000"/>
      </a:dk2>
      <a:lt2>
        <a:srgbClr val="FFFFFF"/>
      </a:lt2>
      <a:accent1>
        <a:srgbClr val="BF0000"/>
      </a:accent1>
      <a:accent2>
        <a:srgbClr val="3A9BBB"/>
      </a:accent2>
      <a:accent3>
        <a:srgbClr val="AAAAAA"/>
      </a:accent3>
      <a:accent4>
        <a:srgbClr val="DADADA"/>
      </a:accent4>
      <a:accent5>
        <a:srgbClr val="FFE2AA"/>
      </a:accent5>
      <a:accent6>
        <a:srgbClr val="BF0000"/>
      </a:accent6>
      <a:hlink>
        <a:srgbClr val="000000"/>
      </a:hlink>
      <a:folHlink>
        <a:srgbClr val="FF7C80"/>
      </a:folHlink>
    </a:clrScheme>
    <a:fontScheme name="Capsule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alt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apsules 1">
        <a:dk1>
          <a:srgbClr val="003366"/>
        </a:dk1>
        <a:lt1>
          <a:srgbClr val="FFFFFF"/>
        </a:lt1>
        <a:dk2>
          <a:srgbClr val="006666"/>
        </a:dk2>
        <a:lt2>
          <a:srgbClr val="666699"/>
        </a:lt2>
        <a:accent1>
          <a:srgbClr val="33CCCC"/>
        </a:accent1>
        <a:accent2>
          <a:srgbClr val="99CC99"/>
        </a:accent2>
        <a:accent3>
          <a:srgbClr val="FFFFFF"/>
        </a:accent3>
        <a:accent4>
          <a:srgbClr val="002A56"/>
        </a:accent4>
        <a:accent5>
          <a:srgbClr val="ADE2E2"/>
        </a:accent5>
        <a:accent6>
          <a:srgbClr val="8AB98A"/>
        </a:accent6>
        <a:hlink>
          <a:srgbClr val="003366"/>
        </a:hlink>
        <a:folHlink>
          <a:srgbClr val="CC99FF"/>
        </a:folHlink>
      </a:clrScheme>
      <a:clrMap bg1="lt1" tx1="dk1" bg2="lt2" tx2="dk2" accent1="accent1" accent2="accent2" accent3="accent3" accent4="accent4" accent5="accent5" accent6="accent6" hlink="hlink" folHlink="folHlink"/>
    </a:extraClrScheme>
    <a:extraClrScheme>
      <a:clrScheme name="Capsules 2">
        <a:dk1>
          <a:srgbClr val="000000"/>
        </a:dk1>
        <a:lt1>
          <a:srgbClr val="FFFFFF"/>
        </a:lt1>
        <a:dk2>
          <a:srgbClr val="000000"/>
        </a:dk2>
        <a:lt2>
          <a:srgbClr val="808000"/>
        </a:lt2>
        <a:accent1>
          <a:srgbClr val="FFCC99"/>
        </a:accent1>
        <a:accent2>
          <a:srgbClr val="99CC00"/>
        </a:accent2>
        <a:accent3>
          <a:srgbClr val="FFFFFF"/>
        </a:accent3>
        <a:accent4>
          <a:srgbClr val="000000"/>
        </a:accent4>
        <a:accent5>
          <a:srgbClr val="FFE2CA"/>
        </a:accent5>
        <a:accent6>
          <a:srgbClr val="8AB900"/>
        </a:accent6>
        <a:hlink>
          <a:srgbClr val="336600"/>
        </a:hlink>
        <a:folHlink>
          <a:srgbClr val="FFCC00"/>
        </a:folHlink>
      </a:clrScheme>
      <a:clrMap bg1="lt1" tx1="dk1" bg2="lt2" tx2="dk2" accent1="accent1" accent2="accent2" accent3="accent3" accent4="accent4" accent5="accent5" accent6="accent6" hlink="hlink" folHlink="folHlink"/>
    </a:extraClrScheme>
    <a:extraClrScheme>
      <a:clrScheme name="Capsules 3">
        <a:dk1>
          <a:srgbClr val="006699"/>
        </a:dk1>
        <a:lt1>
          <a:srgbClr val="FFFFFF"/>
        </a:lt1>
        <a:dk2>
          <a:srgbClr val="6699FF"/>
        </a:dk2>
        <a:lt2>
          <a:srgbClr val="FFFFFF"/>
        </a:lt2>
        <a:accent1>
          <a:srgbClr val="33CCCC"/>
        </a:accent1>
        <a:accent2>
          <a:srgbClr val="006699"/>
        </a:accent2>
        <a:accent3>
          <a:srgbClr val="B8CAFF"/>
        </a:accent3>
        <a:accent4>
          <a:srgbClr val="DADADA"/>
        </a:accent4>
        <a:accent5>
          <a:srgbClr val="ADE2E2"/>
        </a:accent5>
        <a:accent6>
          <a:srgbClr val="005C8A"/>
        </a:accent6>
        <a:hlink>
          <a:srgbClr val="99CC00"/>
        </a:hlink>
        <a:folHlink>
          <a:srgbClr val="FFFFCC"/>
        </a:folHlink>
      </a:clrScheme>
      <a:clrMap bg1="dk2" tx1="lt1" bg2="dk1" tx2="lt2" accent1="accent1" accent2="accent2" accent3="accent3" accent4="accent4" accent5="accent5" accent6="accent6" hlink="hlink" folHlink="folHlink"/>
    </a:extraClrScheme>
    <a:extraClrScheme>
      <a:clrScheme name="Capsules 4">
        <a:dk1>
          <a:srgbClr val="000000"/>
        </a:dk1>
        <a:lt1>
          <a:srgbClr val="FFFFFF"/>
        </a:lt1>
        <a:dk2>
          <a:srgbClr val="9900CC"/>
        </a:dk2>
        <a:lt2>
          <a:srgbClr val="006600"/>
        </a:lt2>
        <a:accent1>
          <a:srgbClr val="33CC33"/>
        </a:accent1>
        <a:accent2>
          <a:srgbClr val="FFCC66"/>
        </a:accent2>
        <a:accent3>
          <a:srgbClr val="FFFFFF"/>
        </a:accent3>
        <a:accent4>
          <a:srgbClr val="000000"/>
        </a:accent4>
        <a:accent5>
          <a:srgbClr val="ADE2AD"/>
        </a:accent5>
        <a:accent6>
          <a:srgbClr val="E7B95C"/>
        </a:accent6>
        <a:hlink>
          <a:srgbClr val="0033CC"/>
        </a:hlink>
        <a:folHlink>
          <a:srgbClr val="CC0066"/>
        </a:folHlink>
      </a:clrScheme>
      <a:clrMap bg1="lt1" tx1="dk1" bg2="lt2" tx2="dk2" accent1="accent1" accent2="accent2" accent3="accent3" accent4="accent4" accent5="accent5" accent6="accent6" hlink="hlink" folHlink="folHlink"/>
    </a:extraClrScheme>
    <a:extraClrScheme>
      <a:clrScheme name="Capsules 5">
        <a:dk1>
          <a:srgbClr val="000066"/>
        </a:dk1>
        <a:lt1>
          <a:srgbClr val="FFFFFF"/>
        </a:lt1>
        <a:dk2>
          <a:srgbClr val="336699"/>
        </a:dk2>
        <a:lt2>
          <a:srgbClr val="FFFFEB"/>
        </a:lt2>
        <a:accent1>
          <a:srgbClr val="99CCFF"/>
        </a:accent1>
        <a:accent2>
          <a:srgbClr val="9999FF"/>
        </a:accent2>
        <a:accent3>
          <a:srgbClr val="ADB8CA"/>
        </a:accent3>
        <a:accent4>
          <a:srgbClr val="DADADA"/>
        </a:accent4>
        <a:accent5>
          <a:srgbClr val="CAE2FF"/>
        </a:accent5>
        <a:accent6>
          <a:srgbClr val="8A8AE7"/>
        </a:accent6>
        <a:hlink>
          <a:srgbClr val="CCCCFF"/>
        </a:hlink>
        <a:folHlink>
          <a:srgbClr val="C68DFF"/>
        </a:folHlink>
      </a:clrScheme>
      <a:clrMap bg1="dk2" tx1="lt1" bg2="dk1" tx2="lt2" accent1="accent1" accent2="accent2" accent3="accent3" accent4="accent4" accent5="accent5" accent6="accent6" hlink="hlink" folHlink="folHlink"/>
    </a:extraClrScheme>
    <a:extraClrScheme>
      <a:clrScheme name="Capsules 6">
        <a:dk1>
          <a:srgbClr val="808000"/>
        </a:dk1>
        <a:lt1>
          <a:srgbClr val="FFFFFF"/>
        </a:lt1>
        <a:dk2>
          <a:srgbClr val="006666"/>
        </a:dk2>
        <a:lt2>
          <a:srgbClr val="FFFFFF"/>
        </a:lt2>
        <a:accent1>
          <a:srgbClr val="FFCC66"/>
        </a:accent1>
        <a:accent2>
          <a:srgbClr val="00ACA8"/>
        </a:accent2>
        <a:accent3>
          <a:srgbClr val="AAB8B8"/>
        </a:accent3>
        <a:accent4>
          <a:srgbClr val="DADADA"/>
        </a:accent4>
        <a:accent5>
          <a:srgbClr val="FFE2B8"/>
        </a:accent5>
        <a:accent6>
          <a:srgbClr val="009B98"/>
        </a:accent6>
        <a:hlink>
          <a:srgbClr val="CCCC00"/>
        </a:hlink>
        <a:folHlink>
          <a:srgbClr val="33CCCC"/>
        </a:folHlink>
      </a:clrScheme>
      <a:clrMap bg1="dk2" tx1="lt1" bg2="dk1" tx2="lt2" accent1="accent1" accent2="accent2" accent3="accent3" accent4="accent4" accent5="accent5" accent6="accent6" hlink="hlink" folHlink="folHlink"/>
    </a:extraClrScheme>
    <a:extraClrScheme>
      <a:clrScheme name="Capsules 7">
        <a:dk1>
          <a:srgbClr val="FFFFCC"/>
        </a:dk1>
        <a:lt1>
          <a:srgbClr val="FFFFFF"/>
        </a:lt1>
        <a:dk2>
          <a:srgbClr val="660033"/>
        </a:dk2>
        <a:lt2>
          <a:srgbClr val="FFFFFF"/>
        </a:lt2>
        <a:accent1>
          <a:srgbClr val="FF9900"/>
        </a:accent1>
        <a:accent2>
          <a:srgbClr val="CC3300"/>
        </a:accent2>
        <a:accent3>
          <a:srgbClr val="B8AAAD"/>
        </a:accent3>
        <a:accent4>
          <a:srgbClr val="DADADA"/>
        </a:accent4>
        <a:accent5>
          <a:srgbClr val="FFCAAA"/>
        </a:accent5>
        <a:accent6>
          <a:srgbClr val="B92D00"/>
        </a:accent6>
        <a:hlink>
          <a:srgbClr val="FFCC00"/>
        </a:hlink>
        <a:folHlink>
          <a:srgbClr val="FFCC99"/>
        </a:folHlink>
      </a:clrScheme>
      <a:clrMap bg1="dk2" tx1="lt1" bg2="dk1" tx2="lt2" accent1="accent1" accent2="accent2" accent3="accent3" accent4="accent4" accent5="accent5" accent6="accent6" hlink="hlink" folHlink="folHlink"/>
    </a:extraClrScheme>
    <a:extraClrScheme>
      <a:clrScheme name="Capsules 8">
        <a:dk1>
          <a:srgbClr val="FF0000"/>
        </a:dk1>
        <a:lt1>
          <a:srgbClr val="FFFFFF"/>
        </a:lt1>
        <a:dk2>
          <a:srgbClr val="000000"/>
        </a:dk2>
        <a:lt2>
          <a:srgbClr val="FFFFFF"/>
        </a:lt2>
        <a:accent1>
          <a:srgbClr val="FFCC00"/>
        </a:accent1>
        <a:accent2>
          <a:srgbClr val="CC3300"/>
        </a:accent2>
        <a:accent3>
          <a:srgbClr val="AAAAAA"/>
        </a:accent3>
        <a:accent4>
          <a:srgbClr val="DADADA"/>
        </a:accent4>
        <a:accent5>
          <a:srgbClr val="FFE2AA"/>
        </a:accent5>
        <a:accent6>
          <a:srgbClr val="B92D00"/>
        </a:accent6>
        <a:hlink>
          <a:srgbClr val="FF6600"/>
        </a:hlink>
        <a:folHlink>
          <a:srgbClr val="FF7C8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Capsules</Template>
  <TotalTime>235</TotalTime>
  <Words>544</Words>
  <Application>Microsoft Office PowerPoint</Application>
  <PresentationFormat>On-screen Show (4:3)</PresentationFormat>
  <Paragraphs>25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Times New Roman</vt:lpstr>
      <vt:lpstr>Wingdings</vt:lpstr>
      <vt:lpstr>Capsules</vt:lpstr>
      <vt:lpstr>Divorce and Mental Health Considerations (It’s Not Just Legal and Financial Issues)</vt:lpstr>
      <vt:lpstr>General Disclaimer</vt:lpstr>
      <vt:lpstr>Meet With a Mental health Professional BEFORE Meeting with a Lawyer</vt:lpstr>
      <vt:lpstr>“Fight or Flight” or “Fawn or Freeze” Response May Affect Your Divorce</vt:lpstr>
      <vt:lpstr>Interview Questions for Attorneys</vt:lpstr>
      <vt:lpstr>Additional information</vt:lpstr>
    </vt:vector>
  </TitlesOfParts>
  <Company>MMS PC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Essential Financial, Retirement and Estate Planning for Lawyers</dc:title>
  <dc:creator>MShenkman</dc:creator>
  <cp:lastModifiedBy>Martin Shenkman</cp:lastModifiedBy>
  <cp:revision>26</cp:revision>
  <cp:lastPrinted>2017-05-11T15:12:18Z</cp:lastPrinted>
  <dcterms:created xsi:type="dcterms:W3CDTF">2012-02-15T14:56:32Z</dcterms:created>
  <dcterms:modified xsi:type="dcterms:W3CDTF">2022-05-12T14:30:19Z</dcterms:modified>
</cp:coreProperties>
</file>